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08"/>
  </p:notesMasterIdLst>
  <p:handoutMasterIdLst>
    <p:handoutMasterId r:id="rId109"/>
  </p:handoutMasterIdLst>
  <p:sldIdLst>
    <p:sldId id="302" r:id="rId2"/>
    <p:sldId id="313" r:id="rId3"/>
    <p:sldId id="349" r:id="rId4"/>
    <p:sldId id="312" r:id="rId5"/>
    <p:sldId id="350" r:id="rId6"/>
    <p:sldId id="351" r:id="rId7"/>
    <p:sldId id="352" r:id="rId8"/>
    <p:sldId id="398" r:id="rId9"/>
    <p:sldId id="399" r:id="rId10"/>
    <p:sldId id="353" r:id="rId11"/>
    <p:sldId id="354" r:id="rId12"/>
    <p:sldId id="400" r:id="rId13"/>
    <p:sldId id="402" r:id="rId14"/>
    <p:sldId id="401" r:id="rId15"/>
    <p:sldId id="356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384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403" r:id="rId51"/>
    <p:sldId id="404" r:id="rId52"/>
    <p:sldId id="394" r:id="rId53"/>
    <p:sldId id="395" r:id="rId54"/>
    <p:sldId id="405" r:id="rId55"/>
    <p:sldId id="406" r:id="rId56"/>
    <p:sldId id="407" r:id="rId57"/>
    <p:sldId id="348" r:id="rId58"/>
    <p:sldId id="410" r:id="rId59"/>
    <p:sldId id="319" r:id="rId60"/>
    <p:sldId id="411" r:id="rId61"/>
    <p:sldId id="316" r:id="rId62"/>
    <p:sldId id="317" r:id="rId63"/>
    <p:sldId id="320" r:id="rId64"/>
    <p:sldId id="412" r:id="rId65"/>
    <p:sldId id="413" r:id="rId66"/>
    <p:sldId id="414" r:id="rId67"/>
    <p:sldId id="324" r:id="rId68"/>
    <p:sldId id="325" r:id="rId69"/>
    <p:sldId id="326" r:id="rId70"/>
    <p:sldId id="327" r:id="rId71"/>
    <p:sldId id="335" r:id="rId72"/>
    <p:sldId id="331" r:id="rId73"/>
    <p:sldId id="328" r:id="rId74"/>
    <p:sldId id="329" r:id="rId75"/>
    <p:sldId id="332" r:id="rId76"/>
    <p:sldId id="333" r:id="rId77"/>
    <p:sldId id="334" r:id="rId78"/>
    <p:sldId id="330" r:id="rId79"/>
    <p:sldId id="415" r:id="rId80"/>
    <p:sldId id="417" r:id="rId81"/>
    <p:sldId id="416" r:id="rId82"/>
    <p:sldId id="421" r:id="rId83"/>
    <p:sldId id="434" r:id="rId84"/>
    <p:sldId id="428" r:id="rId85"/>
    <p:sldId id="429" r:id="rId86"/>
    <p:sldId id="436" r:id="rId87"/>
    <p:sldId id="437" r:id="rId88"/>
    <p:sldId id="423" r:id="rId89"/>
    <p:sldId id="424" r:id="rId90"/>
    <p:sldId id="425" r:id="rId91"/>
    <p:sldId id="426" r:id="rId92"/>
    <p:sldId id="427" r:id="rId93"/>
    <p:sldId id="422" r:id="rId94"/>
    <p:sldId id="430" r:id="rId95"/>
    <p:sldId id="438" r:id="rId96"/>
    <p:sldId id="439" r:id="rId97"/>
    <p:sldId id="432" r:id="rId98"/>
    <p:sldId id="440" r:id="rId99"/>
    <p:sldId id="441" r:id="rId100"/>
    <p:sldId id="442" r:id="rId101"/>
    <p:sldId id="433" r:id="rId102"/>
    <p:sldId id="435" r:id="rId103"/>
    <p:sldId id="420" r:id="rId104"/>
    <p:sldId id="419" r:id="rId105"/>
    <p:sldId id="408" r:id="rId106"/>
    <p:sldId id="409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rections and Examples" id="{6A1286C8-3DEE-4849-BCDE-2EE6B348BD6C}">
          <p14:sldIdLst>
            <p14:sldId id="302"/>
            <p14:sldId id="313"/>
            <p14:sldId id="349"/>
            <p14:sldId id="312"/>
            <p14:sldId id="350"/>
            <p14:sldId id="351"/>
            <p14:sldId id="352"/>
            <p14:sldId id="398"/>
            <p14:sldId id="399"/>
            <p14:sldId id="353"/>
            <p14:sldId id="354"/>
            <p14:sldId id="400"/>
            <p14:sldId id="402"/>
            <p14:sldId id="401"/>
            <p14:sldId id="35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6"/>
            <p14:sldId id="387"/>
            <p14:sldId id="388"/>
            <p14:sldId id="389"/>
            <p14:sldId id="390"/>
            <p14:sldId id="391"/>
            <p14:sldId id="392"/>
            <p14:sldId id="403"/>
            <p14:sldId id="404"/>
            <p14:sldId id="394"/>
            <p14:sldId id="395"/>
            <p14:sldId id="405"/>
            <p14:sldId id="406"/>
            <p14:sldId id="407"/>
            <p14:sldId id="348"/>
            <p14:sldId id="410"/>
            <p14:sldId id="319"/>
            <p14:sldId id="411"/>
            <p14:sldId id="316"/>
            <p14:sldId id="317"/>
            <p14:sldId id="320"/>
            <p14:sldId id="412"/>
            <p14:sldId id="413"/>
            <p14:sldId id="414"/>
            <p14:sldId id="324"/>
            <p14:sldId id="325"/>
            <p14:sldId id="326"/>
            <p14:sldId id="327"/>
            <p14:sldId id="335"/>
            <p14:sldId id="331"/>
            <p14:sldId id="328"/>
            <p14:sldId id="329"/>
            <p14:sldId id="332"/>
            <p14:sldId id="333"/>
            <p14:sldId id="334"/>
            <p14:sldId id="330"/>
            <p14:sldId id="415"/>
            <p14:sldId id="417"/>
            <p14:sldId id="416"/>
            <p14:sldId id="421"/>
            <p14:sldId id="434"/>
            <p14:sldId id="428"/>
            <p14:sldId id="429"/>
            <p14:sldId id="436"/>
            <p14:sldId id="437"/>
            <p14:sldId id="423"/>
            <p14:sldId id="424"/>
            <p14:sldId id="425"/>
            <p14:sldId id="426"/>
            <p14:sldId id="427"/>
            <p14:sldId id="422"/>
            <p14:sldId id="430"/>
            <p14:sldId id="438"/>
            <p14:sldId id="439"/>
            <p14:sldId id="432"/>
            <p14:sldId id="440"/>
            <p14:sldId id="441"/>
            <p14:sldId id="442"/>
            <p14:sldId id="433"/>
            <p14:sldId id="435"/>
            <p14:sldId id="420"/>
            <p14:sldId id="419"/>
            <p14:sldId id="408"/>
            <p14:sldId id="409"/>
          </p14:sldIdLst>
        </p14:section>
        <p14:section name="Other Layouts" id="{48EFC567-E277-4E29-803A-4856A4E998C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8064A2"/>
    <a:srgbClr val="F26722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9" autoAdjust="0"/>
    <p:restoredTop sz="94087" autoAdjust="0"/>
  </p:normalViewPr>
  <p:slideViewPr>
    <p:cSldViewPr snapToGrid="0">
      <p:cViewPr varScale="1">
        <p:scale>
          <a:sx n="66" d="100"/>
          <a:sy n="66" d="100"/>
        </p:scale>
        <p:origin x="504" y="48"/>
      </p:cViewPr>
      <p:guideLst>
        <p:guide orient="horz" pos="408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62"/>
    </p:cViewPr>
  </p:sorterViewPr>
  <p:notesViewPr>
    <p:cSldViewPr snapToGrid="0" showGuides="1">
      <p:cViewPr varScale="1">
        <p:scale>
          <a:sx n="53" d="100"/>
          <a:sy n="53" d="100"/>
        </p:scale>
        <p:origin x="264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E2CE1-70A2-4854-A5FD-6F80F73A06FC}" type="doc">
      <dgm:prSet loTypeId="urn:microsoft.com/office/officeart/2005/8/layout/default#9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8732913-F606-41A8-AE70-DE1C9F36E17C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b="1" dirty="0" smtClean="0"/>
            <a:t>Defines an Angular component</a:t>
          </a:r>
          <a:endParaRPr lang="en-US" dirty="0"/>
        </a:p>
      </dgm:t>
    </dgm:pt>
    <dgm:pt modelId="{FE2ED5E4-9C57-4F25-B4B4-4D56DE9BA5A1}" type="parTrans" cxnId="{3A49C1F2-61FE-47A0-8497-BE70B2A895DA}">
      <dgm:prSet/>
      <dgm:spPr/>
      <dgm:t>
        <a:bodyPr/>
        <a:lstStyle/>
        <a:p>
          <a:endParaRPr lang="en-US"/>
        </a:p>
      </dgm:t>
    </dgm:pt>
    <dgm:pt modelId="{62CCD5C3-1A80-4130-A269-B0BB8956A55E}" type="sibTrans" cxnId="{3A49C1F2-61FE-47A0-8497-BE70B2A895DA}">
      <dgm:prSet/>
      <dgm:spPr/>
      <dgm:t>
        <a:bodyPr/>
        <a:lstStyle/>
        <a:p>
          <a:endParaRPr lang="en-US"/>
        </a:p>
      </dgm:t>
    </dgm:pt>
    <dgm:pt modelId="{0A3332A6-B369-4635-9B34-F53E302DFC6B}">
      <dgm:prSet/>
      <dgm:spPr>
        <a:solidFill>
          <a:srgbClr val="9BBB59"/>
        </a:solidFill>
      </dgm:spPr>
      <dgm:t>
        <a:bodyPr/>
        <a:lstStyle/>
        <a:p>
          <a:pPr rtl="0"/>
          <a:r>
            <a:rPr lang="en-US" b="1" dirty="0" smtClean="0"/>
            <a:t>Tracks the application code</a:t>
          </a:r>
          <a:endParaRPr lang="en-US" dirty="0"/>
        </a:p>
      </dgm:t>
    </dgm:pt>
    <dgm:pt modelId="{0F2AB80A-C3AE-45C4-A5BF-2D0CCF976075}" type="parTrans" cxnId="{50CA66DA-A68A-4DC2-95FD-1ECC816EB7F9}">
      <dgm:prSet/>
      <dgm:spPr/>
      <dgm:t>
        <a:bodyPr/>
        <a:lstStyle/>
        <a:p>
          <a:endParaRPr lang="en-US"/>
        </a:p>
      </dgm:t>
    </dgm:pt>
    <dgm:pt modelId="{90D68976-0832-4F37-A6CB-6F18F3ED4D00}" type="sibTrans" cxnId="{50CA66DA-A68A-4DC2-95FD-1ECC816EB7F9}">
      <dgm:prSet/>
      <dgm:spPr/>
      <dgm:t>
        <a:bodyPr/>
        <a:lstStyle/>
        <a:p>
          <a:endParaRPr lang="en-US"/>
        </a:p>
      </dgm:t>
    </dgm:pt>
    <dgm:pt modelId="{65A1ED32-44D0-40F7-9F35-D8D2FF4D5BAE}">
      <dgm:prSet/>
      <dgm:spPr>
        <a:solidFill>
          <a:srgbClr val="537ABA"/>
        </a:solidFill>
      </dgm:spPr>
      <dgm:t>
        <a:bodyPr/>
        <a:lstStyle/>
        <a:p>
          <a:pPr rtl="0"/>
          <a:r>
            <a:rPr lang="en-US" b="1" dirty="0" smtClean="0"/>
            <a:t>Tracks all of the dependencies for the application</a:t>
          </a:r>
          <a:endParaRPr lang="en-US" dirty="0"/>
        </a:p>
      </dgm:t>
    </dgm:pt>
    <dgm:pt modelId="{148C3B7B-55DA-49B0-B2CF-202D320685FF}" type="parTrans" cxnId="{B7A5BF5B-8ECC-4009-88BC-0B0044E773D9}">
      <dgm:prSet/>
      <dgm:spPr/>
      <dgm:t>
        <a:bodyPr/>
        <a:lstStyle/>
        <a:p>
          <a:endParaRPr lang="en-US"/>
        </a:p>
      </dgm:t>
    </dgm:pt>
    <dgm:pt modelId="{E28FBC6E-2477-431D-BE1A-1273B8B0665E}" type="sibTrans" cxnId="{B7A5BF5B-8ECC-4009-88BC-0B0044E773D9}">
      <dgm:prSet/>
      <dgm:spPr/>
      <dgm:t>
        <a:bodyPr/>
        <a:lstStyle/>
        <a:p>
          <a:endParaRPr lang="en-US"/>
        </a:p>
      </dgm:t>
    </dgm:pt>
    <dgm:pt modelId="{81EDDE32-C6C7-476F-8351-22775CBC9858}">
      <dgm:prSet/>
      <dgm:spPr>
        <a:solidFill>
          <a:srgbClr val="F79646"/>
        </a:solidFill>
      </dgm:spPr>
      <dgm:t>
        <a:bodyPr/>
        <a:lstStyle/>
        <a:p>
          <a:pPr rtl="0"/>
          <a:r>
            <a:rPr lang="en-US" b="1" dirty="0" smtClean="0"/>
            <a:t>Keeps the application modularized</a:t>
          </a:r>
          <a:endParaRPr lang="en-US" b="1" dirty="0"/>
        </a:p>
      </dgm:t>
    </dgm:pt>
    <dgm:pt modelId="{6068D40D-30AF-47F4-927D-4B49DA490166}" type="parTrans" cxnId="{0FB795E1-6BC1-4210-858A-2C3C462B25BD}">
      <dgm:prSet/>
      <dgm:spPr/>
      <dgm:t>
        <a:bodyPr/>
        <a:lstStyle/>
        <a:p>
          <a:endParaRPr lang="en-US"/>
        </a:p>
      </dgm:t>
    </dgm:pt>
    <dgm:pt modelId="{9BB9FBAF-43CD-4DB1-9FCB-2BDEB3CAD0AA}" type="sibTrans" cxnId="{0FB795E1-6BC1-4210-858A-2C3C462B25BD}">
      <dgm:prSet/>
      <dgm:spPr/>
      <dgm:t>
        <a:bodyPr/>
        <a:lstStyle/>
        <a:p>
          <a:endParaRPr lang="en-US"/>
        </a:p>
      </dgm:t>
    </dgm:pt>
    <dgm:pt modelId="{C48114CF-7117-468E-8581-0625357A091D}" type="pres">
      <dgm:prSet presAssocID="{05BE2CE1-70A2-4854-A5FD-6F80F73A06F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EDE375-5C17-4339-A3FA-D3FA6515D6E5}" type="pres">
      <dgm:prSet presAssocID="{48732913-F606-41A8-AE70-DE1C9F36E17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824E0-47EC-41C6-9216-E23A2787C436}" type="pres">
      <dgm:prSet presAssocID="{62CCD5C3-1A80-4130-A269-B0BB8956A55E}" presName="sibTrans" presStyleCnt="0"/>
      <dgm:spPr/>
    </dgm:pt>
    <dgm:pt modelId="{CE64252B-ED48-403D-9A0F-1BF0F6007C96}" type="pres">
      <dgm:prSet presAssocID="{0A3332A6-B369-4635-9B34-F53E302DFC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8D19E1-DBC7-4FE2-948F-35A4979CF480}" type="pres">
      <dgm:prSet presAssocID="{90D68976-0832-4F37-A6CB-6F18F3ED4D00}" presName="sibTrans" presStyleCnt="0"/>
      <dgm:spPr/>
    </dgm:pt>
    <dgm:pt modelId="{63A0A731-DC9C-4CBD-B7A5-B2D14FCF69E1}" type="pres">
      <dgm:prSet presAssocID="{65A1ED32-44D0-40F7-9F35-D8D2FF4D5BA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3CCDF-BD3B-4349-814E-624D13E0E1E9}" type="pres">
      <dgm:prSet presAssocID="{E28FBC6E-2477-431D-BE1A-1273B8B0665E}" presName="sibTrans" presStyleCnt="0"/>
      <dgm:spPr/>
    </dgm:pt>
    <dgm:pt modelId="{1449BE35-8F26-42A5-9646-D823E8A188C4}" type="pres">
      <dgm:prSet presAssocID="{81EDDE32-C6C7-476F-8351-22775CBC985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49C1F2-61FE-47A0-8497-BE70B2A895DA}" srcId="{05BE2CE1-70A2-4854-A5FD-6F80F73A06FC}" destId="{48732913-F606-41A8-AE70-DE1C9F36E17C}" srcOrd="0" destOrd="0" parTransId="{FE2ED5E4-9C57-4F25-B4B4-4D56DE9BA5A1}" sibTransId="{62CCD5C3-1A80-4130-A269-B0BB8956A55E}"/>
    <dgm:cxn modelId="{82B78D54-4542-46EA-BF47-F292841017B6}" type="presOf" srcId="{65A1ED32-44D0-40F7-9F35-D8D2FF4D5BAE}" destId="{63A0A731-DC9C-4CBD-B7A5-B2D14FCF69E1}" srcOrd="0" destOrd="0" presId="urn:microsoft.com/office/officeart/2005/8/layout/default#9"/>
    <dgm:cxn modelId="{3E877A76-C76C-4519-B1C2-6CDF4D908968}" type="presOf" srcId="{81EDDE32-C6C7-476F-8351-22775CBC9858}" destId="{1449BE35-8F26-42A5-9646-D823E8A188C4}" srcOrd="0" destOrd="0" presId="urn:microsoft.com/office/officeart/2005/8/layout/default#9"/>
    <dgm:cxn modelId="{0FB795E1-6BC1-4210-858A-2C3C462B25BD}" srcId="{05BE2CE1-70A2-4854-A5FD-6F80F73A06FC}" destId="{81EDDE32-C6C7-476F-8351-22775CBC9858}" srcOrd="3" destOrd="0" parTransId="{6068D40D-30AF-47F4-927D-4B49DA490166}" sibTransId="{9BB9FBAF-43CD-4DB1-9FCB-2BDEB3CAD0AA}"/>
    <dgm:cxn modelId="{577FDD34-80D8-49FB-B78A-01976CED9953}" type="presOf" srcId="{05BE2CE1-70A2-4854-A5FD-6F80F73A06FC}" destId="{C48114CF-7117-468E-8581-0625357A091D}" srcOrd="0" destOrd="0" presId="urn:microsoft.com/office/officeart/2005/8/layout/default#9"/>
    <dgm:cxn modelId="{93466F68-2230-4A06-86C0-52BB7C4B484B}" type="presOf" srcId="{0A3332A6-B369-4635-9B34-F53E302DFC6B}" destId="{CE64252B-ED48-403D-9A0F-1BF0F6007C96}" srcOrd="0" destOrd="0" presId="urn:microsoft.com/office/officeart/2005/8/layout/default#9"/>
    <dgm:cxn modelId="{57EB64C7-A528-4C3E-A486-8033466FE87E}" type="presOf" srcId="{48732913-F606-41A8-AE70-DE1C9F36E17C}" destId="{8EEDE375-5C17-4339-A3FA-D3FA6515D6E5}" srcOrd="0" destOrd="0" presId="urn:microsoft.com/office/officeart/2005/8/layout/default#9"/>
    <dgm:cxn modelId="{50CA66DA-A68A-4DC2-95FD-1ECC816EB7F9}" srcId="{05BE2CE1-70A2-4854-A5FD-6F80F73A06FC}" destId="{0A3332A6-B369-4635-9B34-F53E302DFC6B}" srcOrd="1" destOrd="0" parTransId="{0F2AB80A-C3AE-45C4-A5BF-2D0CCF976075}" sibTransId="{90D68976-0832-4F37-A6CB-6F18F3ED4D00}"/>
    <dgm:cxn modelId="{B7A5BF5B-8ECC-4009-88BC-0B0044E773D9}" srcId="{05BE2CE1-70A2-4854-A5FD-6F80F73A06FC}" destId="{65A1ED32-44D0-40F7-9F35-D8D2FF4D5BAE}" srcOrd="2" destOrd="0" parTransId="{148C3B7B-55DA-49B0-B2CF-202D320685FF}" sibTransId="{E28FBC6E-2477-431D-BE1A-1273B8B0665E}"/>
    <dgm:cxn modelId="{0D8D2BF1-04A8-4321-B234-0CE87A6BBFDE}" type="presParOf" srcId="{C48114CF-7117-468E-8581-0625357A091D}" destId="{8EEDE375-5C17-4339-A3FA-D3FA6515D6E5}" srcOrd="0" destOrd="0" presId="urn:microsoft.com/office/officeart/2005/8/layout/default#9"/>
    <dgm:cxn modelId="{5E849FD8-F927-4DF3-BDB6-D18D0FC515B4}" type="presParOf" srcId="{C48114CF-7117-468E-8581-0625357A091D}" destId="{009824E0-47EC-41C6-9216-E23A2787C436}" srcOrd="1" destOrd="0" presId="urn:microsoft.com/office/officeart/2005/8/layout/default#9"/>
    <dgm:cxn modelId="{DFCD02F9-38EC-428C-9109-76126218AA61}" type="presParOf" srcId="{C48114CF-7117-468E-8581-0625357A091D}" destId="{CE64252B-ED48-403D-9A0F-1BF0F6007C96}" srcOrd="2" destOrd="0" presId="urn:microsoft.com/office/officeart/2005/8/layout/default#9"/>
    <dgm:cxn modelId="{9E5A4475-E7BD-4827-8553-29C16B0CB3AE}" type="presParOf" srcId="{C48114CF-7117-468E-8581-0625357A091D}" destId="{008D19E1-DBC7-4FE2-948F-35A4979CF480}" srcOrd="3" destOrd="0" presId="urn:microsoft.com/office/officeart/2005/8/layout/default#9"/>
    <dgm:cxn modelId="{82992461-7D5F-4CC1-A76B-0B6DC89E81C7}" type="presParOf" srcId="{C48114CF-7117-468E-8581-0625357A091D}" destId="{63A0A731-DC9C-4CBD-B7A5-B2D14FCF69E1}" srcOrd="4" destOrd="0" presId="urn:microsoft.com/office/officeart/2005/8/layout/default#9"/>
    <dgm:cxn modelId="{26B2F335-E675-4443-BA3D-3C304D8ED15C}" type="presParOf" srcId="{C48114CF-7117-468E-8581-0625357A091D}" destId="{3483CCDF-BD3B-4349-814E-624D13E0E1E9}" srcOrd="5" destOrd="0" presId="urn:microsoft.com/office/officeart/2005/8/layout/default#9"/>
    <dgm:cxn modelId="{17831805-DD42-487C-87AB-27E50AB59CE1}" type="presParOf" srcId="{C48114CF-7117-468E-8581-0625357A091D}" destId="{1449BE35-8F26-42A5-9646-D823E8A188C4}" srcOrd="6" destOrd="0" presId="urn:microsoft.com/office/officeart/2005/8/layout/default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0B3B46-C25C-496A-9769-6704A584708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34EDE06-9B1F-4393-A967-27EE747DBE1F}">
      <dgm:prSet/>
      <dgm:spPr>
        <a:solidFill>
          <a:srgbClr val="8064A2"/>
        </a:solidFill>
      </dgm:spPr>
      <dgm:t>
        <a:bodyPr/>
        <a:lstStyle/>
        <a:p>
          <a:pPr rtl="0"/>
          <a:r>
            <a:rPr lang="en-US" dirty="0" smtClean="0"/>
            <a:t>Defines the Model</a:t>
          </a:r>
          <a:endParaRPr lang="en-US" dirty="0"/>
        </a:p>
      </dgm:t>
    </dgm:pt>
    <dgm:pt modelId="{EFAC39E7-D1B9-4B5A-9AC2-84C3EA0B3D76}" type="parTrans" cxnId="{CFE76921-E0CB-4A0B-BF6F-8C0C1EFC405E}">
      <dgm:prSet/>
      <dgm:spPr/>
      <dgm:t>
        <a:bodyPr/>
        <a:lstStyle/>
        <a:p>
          <a:endParaRPr lang="en-US"/>
        </a:p>
      </dgm:t>
    </dgm:pt>
    <dgm:pt modelId="{8DEF28E2-A9D3-42A6-9577-C9E6DE88265E}" type="sibTrans" cxnId="{CFE76921-E0CB-4A0B-BF6F-8C0C1EFC405E}">
      <dgm:prSet/>
      <dgm:spPr/>
      <dgm:t>
        <a:bodyPr/>
        <a:lstStyle/>
        <a:p>
          <a:endParaRPr lang="en-US"/>
        </a:p>
      </dgm:t>
    </dgm:pt>
    <dgm:pt modelId="{DE057814-DDB3-47FA-BEB6-7F06602EDD01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Movies</a:t>
          </a:r>
          <a:endParaRPr lang="en-US" dirty="0"/>
        </a:p>
      </dgm:t>
    </dgm:pt>
    <dgm:pt modelId="{10A30797-69D8-426C-A917-69EE83976B25}" type="parTrans" cxnId="{69925026-1CAA-4F50-B734-ABFD8790D011}">
      <dgm:prSet/>
      <dgm:spPr/>
      <dgm:t>
        <a:bodyPr/>
        <a:lstStyle/>
        <a:p>
          <a:endParaRPr lang="en-US"/>
        </a:p>
      </dgm:t>
    </dgm:pt>
    <dgm:pt modelId="{F1C542AC-BB01-477A-AB76-AB325C73F63C}" type="sibTrans" cxnId="{69925026-1CAA-4F50-B734-ABFD8790D011}">
      <dgm:prSet/>
      <dgm:spPr/>
      <dgm:t>
        <a:bodyPr/>
        <a:lstStyle/>
        <a:p>
          <a:endParaRPr lang="en-US"/>
        </a:p>
      </dgm:t>
    </dgm:pt>
    <dgm:pt modelId="{AEBC71CC-4D56-4091-8A99-CE0A99A74F5A}">
      <dgm:prSet/>
      <dgm:spPr>
        <a:solidFill>
          <a:srgbClr val="4682C7"/>
        </a:solidFill>
      </dgm:spPr>
      <dgm:t>
        <a:bodyPr/>
        <a:lstStyle/>
        <a:p>
          <a:pPr rtl="0"/>
          <a:r>
            <a:rPr lang="en-US" dirty="0" smtClean="0"/>
            <a:t>Implements Methods</a:t>
          </a:r>
          <a:endParaRPr lang="en-US" dirty="0"/>
        </a:p>
      </dgm:t>
    </dgm:pt>
    <dgm:pt modelId="{83B6CD77-7DC3-4B48-A993-ED0E64C757C6}" type="parTrans" cxnId="{D387D019-C236-4734-9A37-31A1144233BA}">
      <dgm:prSet/>
      <dgm:spPr/>
      <dgm:t>
        <a:bodyPr/>
        <a:lstStyle/>
        <a:p>
          <a:endParaRPr lang="en-US"/>
        </a:p>
      </dgm:t>
    </dgm:pt>
    <dgm:pt modelId="{ED06AA31-CC88-4851-97BA-5D1CA4098727}" type="sibTrans" cxnId="{D387D019-C236-4734-9A37-31A1144233BA}">
      <dgm:prSet/>
      <dgm:spPr/>
      <dgm:t>
        <a:bodyPr/>
        <a:lstStyle/>
        <a:p>
          <a:endParaRPr lang="en-US"/>
        </a:p>
      </dgm:t>
    </dgm:pt>
    <dgm:pt modelId="{6327671D-728E-4A6B-98D0-39375C7FE3FF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Hide/Show Images</a:t>
          </a:r>
          <a:endParaRPr lang="en-US" dirty="0"/>
        </a:p>
      </dgm:t>
    </dgm:pt>
    <dgm:pt modelId="{6E5BC1CF-C4CE-443E-8078-9550C59D617B}" type="parTrans" cxnId="{667475E1-8173-4CA4-8AD5-3CBF79CEE07E}">
      <dgm:prSet/>
      <dgm:spPr/>
      <dgm:t>
        <a:bodyPr/>
        <a:lstStyle/>
        <a:p>
          <a:endParaRPr lang="en-US"/>
        </a:p>
      </dgm:t>
    </dgm:pt>
    <dgm:pt modelId="{AC4A7343-593A-4D1F-A21E-45499C380283}" type="sibTrans" cxnId="{667475E1-8173-4CA4-8AD5-3CBF79CEE07E}">
      <dgm:prSet/>
      <dgm:spPr/>
      <dgm:t>
        <a:bodyPr/>
        <a:lstStyle/>
        <a:p>
          <a:endParaRPr lang="en-US"/>
        </a:p>
      </dgm:t>
    </dgm:pt>
    <dgm:pt modelId="{5FCE0003-CC28-46B6-A624-1FB6FB52C115}" type="pres">
      <dgm:prSet presAssocID="{070B3B46-C25C-496A-9769-6704A584708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006EE2-BD04-4D96-AF7E-0194CEA7E18E}" type="pres">
      <dgm:prSet presAssocID="{D34EDE06-9B1F-4393-A967-27EE747DBE1F}" presName="parentLin" presStyleCnt="0"/>
      <dgm:spPr/>
    </dgm:pt>
    <dgm:pt modelId="{409BD45A-4CAA-4277-BDA7-77E5F5E7A91C}" type="pres">
      <dgm:prSet presAssocID="{D34EDE06-9B1F-4393-A967-27EE747DBE1F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0081B715-FF13-4111-9C56-32135BB8114E}" type="pres">
      <dgm:prSet presAssocID="{D34EDE06-9B1F-4393-A967-27EE747DBE1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246BA5-5AA1-4BA0-8E1E-281DC58E9E31}" type="pres">
      <dgm:prSet presAssocID="{D34EDE06-9B1F-4393-A967-27EE747DBE1F}" presName="negativeSpace" presStyleCnt="0"/>
      <dgm:spPr/>
    </dgm:pt>
    <dgm:pt modelId="{CD6BDA17-09FF-4288-A789-711424908329}" type="pres">
      <dgm:prSet presAssocID="{D34EDE06-9B1F-4393-A967-27EE747DBE1F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65061-60A9-4327-ABFB-461B2F9DE64C}" type="pres">
      <dgm:prSet presAssocID="{8DEF28E2-A9D3-42A6-9577-C9E6DE88265E}" presName="spaceBetweenRectangles" presStyleCnt="0"/>
      <dgm:spPr/>
    </dgm:pt>
    <dgm:pt modelId="{2CCBC045-D1C0-4292-928C-9680D9388637}" type="pres">
      <dgm:prSet presAssocID="{AEBC71CC-4D56-4091-8A99-CE0A99A74F5A}" presName="parentLin" presStyleCnt="0"/>
      <dgm:spPr/>
    </dgm:pt>
    <dgm:pt modelId="{FED6E296-BBC7-4BAE-8797-79C2C7CADE71}" type="pres">
      <dgm:prSet presAssocID="{AEBC71CC-4D56-4091-8A99-CE0A99A74F5A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BC93F66D-EDC3-49B9-BDEE-FCCAA903E96E}" type="pres">
      <dgm:prSet presAssocID="{AEBC71CC-4D56-4091-8A99-CE0A99A74F5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0B085-3F9A-42A5-9392-9D217D0E06F2}" type="pres">
      <dgm:prSet presAssocID="{AEBC71CC-4D56-4091-8A99-CE0A99A74F5A}" presName="negativeSpace" presStyleCnt="0"/>
      <dgm:spPr/>
    </dgm:pt>
    <dgm:pt modelId="{C223E7A1-26AC-456D-BBC7-DF20DBC71E6C}" type="pres">
      <dgm:prSet presAssocID="{AEBC71CC-4D56-4091-8A99-CE0A99A74F5A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925026-1CAA-4F50-B734-ABFD8790D011}" srcId="{D34EDE06-9B1F-4393-A967-27EE747DBE1F}" destId="{DE057814-DDB3-47FA-BEB6-7F06602EDD01}" srcOrd="0" destOrd="0" parTransId="{10A30797-69D8-426C-A917-69EE83976B25}" sibTransId="{F1C542AC-BB01-477A-AB76-AB325C73F63C}"/>
    <dgm:cxn modelId="{2AEC5765-B3AA-4B5D-90B3-29E403F392B2}" type="presOf" srcId="{070B3B46-C25C-496A-9769-6704A5847087}" destId="{5FCE0003-CC28-46B6-A624-1FB6FB52C115}" srcOrd="0" destOrd="0" presId="urn:microsoft.com/office/officeart/2005/8/layout/list1"/>
    <dgm:cxn modelId="{80DDB4F4-6BDB-45E7-BE2B-6FBA1503E876}" type="presOf" srcId="{DE057814-DDB3-47FA-BEB6-7F06602EDD01}" destId="{CD6BDA17-09FF-4288-A789-711424908329}" srcOrd="0" destOrd="0" presId="urn:microsoft.com/office/officeart/2005/8/layout/list1"/>
    <dgm:cxn modelId="{D387D019-C236-4734-9A37-31A1144233BA}" srcId="{070B3B46-C25C-496A-9769-6704A5847087}" destId="{AEBC71CC-4D56-4091-8A99-CE0A99A74F5A}" srcOrd="1" destOrd="0" parTransId="{83B6CD77-7DC3-4B48-A993-ED0E64C757C6}" sibTransId="{ED06AA31-CC88-4851-97BA-5D1CA4098727}"/>
    <dgm:cxn modelId="{45526D85-524F-44E6-B133-31CCF17CE60F}" type="presOf" srcId="{AEBC71CC-4D56-4091-8A99-CE0A99A74F5A}" destId="{FED6E296-BBC7-4BAE-8797-79C2C7CADE71}" srcOrd="0" destOrd="0" presId="urn:microsoft.com/office/officeart/2005/8/layout/list1"/>
    <dgm:cxn modelId="{9C229299-CF27-44A2-B2C0-0D9D732A409C}" type="presOf" srcId="{D34EDE06-9B1F-4393-A967-27EE747DBE1F}" destId="{0081B715-FF13-4111-9C56-32135BB8114E}" srcOrd="1" destOrd="0" presId="urn:microsoft.com/office/officeart/2005/8/layout/list1"/>
    <dgm:cxn modelId="{CFE76921-E0CB-4A0B-BF6F-8C0C1EFC405E}" srcId="{070B3B46-C25C-496A-9769-6704A5847087}" destId="{D34EDE06-9B1F-4393-A967-27EE747DBE1F}" srcOrd="0" destOrd="0" parTransId="{EFAC39E7-D1B9-4B5A-9AC2-84C3EA0B3D76}" sibTransId="{8DEF28E2-A9D3-42A6-9577-C9E6DE88265E}"/>
    <dgm:cxn modelId="{667475E1-8173-4CA4-8AD5-3CBF79CEE07E}" srcId="{AEBC71CC-4D56-4091-8A99-CE0A99A74F5A}" destId="{6327671D-728E-4A6B-98D0-39375C7FE3FF}" srcOrd="0" destOrd="0" parTransId="{6E5BC1CF-C4CE-443E-8078-9550C59D617B}" sibTransId="{AC4A7343-593A-4D1F-A21E-45499C380283}"/>
    <dgm:cxn modelId="{07011BDC-1543-4539-B3A9-E31761D34FC3}" type="presOf" srcId="{D34EDE06-9B1F-4393-A967-27EE747DBE1F}" destId="{409BD45A-4CAA-4277-BDA7-77E5F5E7A91C}" srcOrd="0" destOrd="0" presId="urn:microsoft.com/office/officeart/2005/8/layout/list1"/>
    <dgm:cxn modelId="{2C818E36-BD2B-4A68-9849-BA6CC769CF53}" type="presOf" srcId="{6327671D-728E-4A6B-98D0-39375C7FE3FF}" destId="{C223E7A1-26AC-456D-BBC7-DF20DBC71E6C}" srcOrd="0" destOrd="0" presId="urn:microsoft.com/office/officeart/2005/8/layout/list1"/>
    <dgm:cxn modelId="{28800DC2-6824-4475-8A8E-2B74E9106B3E}" type="presOf" srcId="{AEBC71CC-4D56-4091-8A99-CE0A99A74F5A}" destId="{BC93F66D-EDC3-49B9-BDEE-FCCAA903E96E}" srcOrd="1" destOrd="0" presId="urn:microsoft.com/office/officeart/2005/8/layout/list1"/>
    <dgm:cxn modelId="{343F1B86-E2CD-43EB-BE90-76A580E15900}" type="presParOf" srcId="{5FCE0003-CC28-46B6-A624-1FB6FB52C115}" destId="{9F006EE2-BD04-4D96-AF7E-0194CEA7E18E}" srcOrd="0" destOrd="0" presId="urn:microsoft.com/office/officeart/2005/8/layout/list1"/>
    <dgm:cxn modelId="{0CE16D9E-7311-43A8-AD96-48E2DF09BE44}" type="presParOf" srcId="{9F006EE2-BD04-4D96-AF7E-0194CEA7E18E}" destId="{409BD45A-4CAA-4277-BDA7-77E5F5E7A91C}" srcOrd="0" destOrd="0" presId="urn:microsoft.com/office/officeart/2005/8/layout/list1"/>
    <dgm:cxn modelId="{29644C05-D9FA-446A-911E-CAC55B892374}" type="presParOf" srcId="{9F006EE2-BD04-4D96-AF7E-0194CEA7E18E}" destId="{0081B715-FF13-4111-9C56-32135BB8114E}" srcOrd="1" destOrd="0" presId="urn:microsoft.com/office/officeart/2005/8/layout/list1"/>
    <dgm:cxn modelId="{257E0FEB-35B0-4E66-99EB-7FD60DBDD1AD}" type="presParOf" srcId="{5FCE0003-CC28-46B6-A624-1FB6FB52C115}" destId="{8B246BA5-5AA1-4BA0-8E1E-281DC58E9E31}" srcOrd="1" destOrd="0" presId="urn:microsoft.com/office/officeart/2005/8/layout/list1"/>
    <dgm:cxn modelId="{98F80313-6171-4722-9926-784AFFF25020}" type="presParOf" srcId="{5FCE0003-CC28-46B6-A624-1FB6FB52C115}" destId="{CD6BDA17-09FF-4288-A789-711424908329}" srcOrd="2" destOrd="0" presId="urn:microsoft.com/office/officeart/2005/8/layout/list1"/>
    <dgm:cxn modelId="{899A0230-B886-4CFB-B830-2888B21E57FA}" type="presParOf" srcId="{5FCE0003-CC28-46B6-A624-1FB6FB52C115}" destId="{AD065061-60A9-4327-ABFB-461B2F9DE64C}" srcOrd="3" destOrd="0" presId="urn:microsoft.com/office/officeart/2005/8/layout/list1"/>
    <dgm:cxn modelId="{71A9437B-F2E0-4E8A-80F5-D9802E2A2A8B}" type="presParOf" srcId="{5FCE0003-CC28-46B6-A624-1FB6FB52C115}" destId="{2CCBC045-D1C0-4292-928C-9680D9388637}" srcOrd="4" destOrd="0" presId="urn:microsoft.com/office/officeart/2005/8/layout/list1"/>
    <dgm:cxn modelId="{0971365F-18AA-42EE-A660-6F14C6F59C0D}" type="presParOf" srcId="{2CCBC045-D1C0-4292-928C-9680D9388637}" destId="{FED6E296-BBC7-4BAE-8797-79C2C7CADE71}" srcOrd="0" destOrd="0" presId="urn:microsoft.com/office/officeart/2005/8/layout/list1"/>
    <dgm:cxn modelId="{874DEE79-4949-454C-A93A-1C41FF2D52B4}" type="presParOf" srcId="{2CCBC045-D1C0-4292-928C-9680D9388637}" destId="{BC93F66D-EDC3-49B9-BDEE-FCCAA903E96E}" srcOrd="1" destOrd="0" presId="urn:microsoft.com/office/officeart/2005/8/layout/list1"/>
    <dgm:cxn modelId="{FD7921AF-DFB6-49AE-851F-1CB27766BA05}" type="presParOf" srcId="{5FCE0003-CC28-46B6-A624-1FB6FB52C115}" destId="{EF50B085-3F9A-42A5-9392-9D217D0E06F2}" srcOrd="5" destOrd="0" presId="urn:microsoft.com/office/officeart/2005/8/layout/list1"/>
    <dgm:cxn modelId="{63AF3058-E25E-4BD8-90A3-F192078D8B53}" type="presParOf" srcId="{5FCE0003-CC28-46B6-A624-1FB6FB52C115}" destId="{C223E7A1-26AC-456D-BBC7-DF20DBC71E6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0E99B5-B372-4727-A8CC-F4104B962409}" type="doc">
      <dgm:prSet loTypeId="urn:microsoft.com/office/officeart/2005/8/layout/default#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67E2C6B-A349-4D59-AFF9-415466F39303}">
      <dgm:prSet/>
      <dgm:spPr>
        <a:xfrm>
          <a:off x="0" y="148191"/>
          <a:ext cx="2571749" cy="1543050"/>
        </a:xfrm>
        <a:solidFill>
          <a:schemeClr val="accent3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Technique for navigating between views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70593C64-CA4D-4530-AF65-315E10E572FE}" type="parTrans" cxnId="{B85B45F8-8876-4950-86B5-B2C0E2F4BF5B}">
      <dgm:prSet/>
      <dgm:spPr/>
      <dgm:t>
        <a:bodyPr/>
        <a:lstStyle/>
        <a:p>
          <a:endParaRPr lang="en-US"/>
        </a:p>
      </dgm:t>
    </dgm:pt>
    <dgm:pt modelId="{1384C4AA-2B0C-4626-BB65-912924C5BE4A}" type="sibTrans" cxnId="{B85B45F8-8876-4950-86B5-B2C0E2F4BF5B}">
      <dgm:prSet/>
      <dgm:spPr/>
      <dgm:t>
        <a:bodyPr/>
        <a:lstStyle/>
        <a:p>
          <a:endParaRPr lang="en-US"/>
        </a:p>
      </dgm:t>
    </dgm:pt>
    <dgm:pt modelId="{7BA6BB44-7598-4C13-BC1D-0711E369C0F2}">
      <dgm:prSet/>
      <dgm:spPr>
        <a:xfrm>
          <a:off x="2828925" y="148191"/>
          <a:ext cx="2571749" cy="1543050"/>
        </a:xfrm>
        <a:solidFill>
          <a:schemeClr val="accent6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Each route represents a specific view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DE088AB2-3A7C-4621-877F-0200FE0B2BBD}" type="parTrans" cxnId="{FB14969E-385D-48A5-8CA5-32533F63F7F4}">
      <dgm:prSet/>
      <dgm:spPr/>
      <dgm:t>
        <a:bodyPr/>
        <a:lstStyle/>
        <a:p>
          <a:endParaRPr lang="en-US"/>
        </a:p>
      </dgm:t>
    </dgm:pt>
    <dgm:pt modelId="{D3DA916B-0874-4BD5-9991-CD07D6F5621D}" type="sibTrans" cxnId="{FB14969E-385D-48A5-8CA5-32533F63F7F4}">
      <dgm:prSet/>
      <dgm:spPr/>
      <dgm:t>
        <a:bodyPr/>
        <a:lstStyle/>
        <a:p>
          <a:endParaRPr lang="en-US"/>
        </a:p>
      </dgm:t>
    </dgm:pt>
    <dgm:pt modelId="{D6D8B551-C169-4F34-9823-A7799598A4CD}">
      <dgm:prSet/>
      <dgm:spPr>
        <a:xfrm>
          <a:off x="5657849" y="148191"/>
          <a:ext cx="2571749" cy="1543050"/>
        </a:xfrm>
        <a:solidFill>
          <a:srgbClr val="8064A2"/>
        </a:solidFill>
      </dgm:spPr>
      <dgm:t>
        <a:bodyPr/>
        <a:lstStyle/>
        <a:p>
          <a:pPr rtl="0"/>
          <a:r>
            <a:rPr lang="en-US" b="0" smtClean="0">
              <a:latin typeface="Myriad Pro"/>
              <a:ea typeface="+mn-ea"/>
              <a:cs typeface="+mn-cs"/>
            </a:rPr>
            <a:t>Activating a route navigates to that view</a:t>
          </a:r>
          <a:endParaRPr lang="en-US" b="0" dirty="0">
            <a:latin typeface="Myriad Pro"/>
            <a:ea typeface="+mn-ea"/>
            <a:cs typeface="+mn-cs"/>
          </a:endParaRPr>
        </a:p>
      </dgm:t>
    </dgm:pt>
    <dgm:pt modelId="{4C8A83D3-A92B-4F36-B524-C5C97B861BB3}" type="parTrans" cxnId="{CD0845E1-E701-4873-8C76-C76F64260F7A}">
      <dgm:prSet/>
      <dgm:spPr/>
      <dgm:t>
        <a:bodyPr/>
        <a:lstStyle/>
        <a:p>
          <a:endParaRPr lang="en-US"/>
        </a:p>
      </dgm:t>
    </dgm:pt>
    <dgm:pt modelId="{BB4EB40A-64B4-46DA-9A65-194D43F5639A}" type="sibTrans" cxnId="{CD0845E1-E701-4873-8C76-C76F64260F7A}">
      <dgm:prSet/>
      <dgm:spPr/>
      <dgm:t>
        <a:bodyPr/>
        <a:lstStyle/>
        <a:p>
          <a:endParaRPr lang="en-US"/>
        </a:p>
      </dgm:t>
    </dgm:pt>
    <dgm:pt modelId="{6147BDB5-0B6A-4C78-95F3-39DA82703885}">
      <dgm:prSet/>
      <dgm:spPr>
        <a:xfrm>
          <a:off x="0" y="148191"/>
          <a:ext cx="2571749" cy="1543050"/>
        </a:xfrm>
        <a:solidFill>
          <a:schemeClr val="accent4"/>
        </a:solidFill>
      </dgm:spPr>
      <dgm:t>
        <a:bodyPr/>
        <a:lstStyle/>
        <a:p>
          <a:pPr rtl="0"/>
          <a:r>
            <a:rPr lang="en-US" smtClean="0">
              <a:latin typeface="Myriad Pro"/>
              <a:ea typeface="+mn-ea"/>
              <a:cs typeface="+mn-cs"/>
            </a:rPr>
            <a:t>Routes defined by rules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9DD53EDB-76FB-4CB7-AD46-E684EB5EF6EF}" type="parTrans" cxnId="{95FED129-93DD-4FE6-88E8-E6C87F82FBA1}">
      <dgm:prSet/>
      <dgm:spPr/>
      <dgm:t>
        <a:bodyPr/>
        <a:lstStyle/>
        <a:p>
          <a:endParaRPr lang="en-US"/>
        </a:p>
      </dgm:t>
    </dgm:pt>
    <dgm:pt modelId="{38680DD9-422C-48C9-AC53-89ECB6C81939}" type="sibTrans" cxnId="{95FED129-93DD-4FE6-88E8-E6C87F82FBA1}">
      <dgm:prSet/>
      <dgm:spPr/>
      <dgm:t>
        <a:bodyPr/>
        <a:lstStyle/>
        <a:p>
          <a:endParaRPr lang="en-US"/>
        </a:p>
      </dgm:t>
    </dgm:pt>
    <dgm:pt modelId="{CE0F3823-90A0-472F-9735-C3D937753F4F}" type="pres">
      <dgm:prSet presAssocID="{080E99B5-B372-4727-A8CC-F4104B96240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BEA639-AAEF-45C5-B533-779288953885}" type="pres">
      <dgm:prSet presAssocID="{067E2C6B-A349-4D59-AFF9-415466F39303}" presName="node" presStyleLbl="node1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3300B56-BAE5-400E-998E-9AA54A995CFD}" type="pres">
      <dgm:prSet presAssocID="{1384C4AA-2B0C-4626-BB65-912924C5BE4A}" presName="sibTrans" presStyleCnt="0"/>
      <dgm:spPr/>
      <dgm:t>
        <a:bodyPr/>
        <a:lstStyle/>
        <a:p>
          <a:endParaRPr lang="en-US"/>
        </a:p>
      </dgm:t>
    </dgm:pt>
    <dgm:pt modelId="{AF8035B4-EE68-44F5-98F3-73E260305BD3}" type="pres">
      <dgm:prSet presAssocID="{6147BDB5-0B6A-4C78-95F3-39DA82703885}" presName="node" presStyleLbl="node1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C1697E7-1E1B-4723-839C-C137735190A9}" type="pres">
      <dgm:prSet presAssocID="{38680DD9-422C-48C9-AC53-89ECB6C81939}" presName="sibTrans" presStyleCnt="0"/>
      <dgm:spPr/>
      <dgm:t>
        <a:bodyPr/>
        <a:lstStyle/>
        <a:p>
          <a:endParaRPr lang="en-US"/>
        </a:p>
      </dgm:t>
    </dgm:pt>
    <dgm:pt modelId="{CC878573-0F5D-49BA-95E2-A9235E27D1A6}" type="pres">
      <dgm:prSet presAssocID="{7BA6BB44-7598-4C13-BC1D-0711E369C0F2}" presName="node" presStyleLbl="node1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0AD4408-49C2-4757-B037-B810131F1FDC}" type="pres">
      <dgm:prSet presAssocID="{D3DA916B-0874-4BD5-9991-CD07D6F5621D}" presName="sibTrans" presStyleCnt="0"/>
      <dgm:spPr/>
      <dgm:t>
        <a:bodyPr/>
        <a:lstStyle/>
        <a:p>
          <a:endParaRPr lang="en-US"/>
        </a:p>
      </dgm:t>
    </dgm:pt>
    <dgm:pt modelId="{3B119809-5930-48C6-90F2-ACCBF82A05BC}" type="pres">
      <dgm:prSet presAssocID="{D6D8B551-C169-4F34-9823-A7799598A4CD}" presName="node" presStyleLbl="node1" presStyleIdx="3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3D8C1431-7456-4588-9985-B4812A363B95}" type="presOf" srcId="{6147BDB5-0B6A-4C78-95F3-39DA82703885}" destId="{AF8035B4-EE68-44F5-98F3-73E260305BD3}" srcOrd="0" destOrd="0" presId="urn:microsoft.com/office/officeart/2005/8/layout/default#6"/>
    <dgm:cxn modelId="{B85B45F8-8876-4950-86B5-B2C0E2F4BF5B}" srcId="{080E99B5-B372-4727-A8CC-F4104B962409}" destId="{067E2C6B-A349-4D59-AFF9-415466F39303}" srcOrd="0" destOrd="0" parTransId="{70593C64-CA4D-4530-AF65-315E10E572FE}" sibTransId="{1384C4AA-2B0C-4626-BB65-912924C5BE4A}"/>
    <dgm:cxn modelId="{13306248-69B5-4729-939C-B1E9D9650BD1}" type="presOf" srcId="{D6D8B551-C169-4F34-9823-A7799598A4CD}" destId="{3B119809-5930-48C6-90F2-ACCBF82A05BC}" srcOrd="0" destOrd="0" presId="urn:microsoft.com/office/officeart/2005/8/layout/default#6"/>
    <dgm:cxn modelId="{95FED129-93DD-4FE6-88E8-E6C87F82FBA1}" srcId="{080E99B5-B372-4727-A8CC-F4104B962409}" destId="{6147BDB5-0B6A-4C78-95F3-39DA82703885}" srcOrd="1" destOrd="0" parTransId="{9DD53EDB-76FB-4CB7-AD46-E684EB5EF6EF}" sibTransId="{38680DD9-422C-48C9-AC53-89ECB6C81939}"/>
    <dgm:cxn modelId="{CD0845E1-E701-4873-8C76-C76F64260F7A}" srcId="{080E99B5-B372-4727-A8CC-F4104B962409}" destId="{D6D8B551-C169-4F34-9823-A7799598A4CD}" srcOrd="3" destOrd="0" parTransId="{4C8A83D3-A92B-4F36-B524-C5C97B861BB3}" sibTransId="{BB4EB40A-64B4-46DA-9A65-194D43F5639A}"/>
    <dgm:cxn modelId="{3FA0B8BE-69E2-45B7-AA5A-1CBE6C6A5CEB}" type="presOf" srcId="{080E99B5-B372-4727-A8CC-F4104B962409}" destId="{CE0F3823-90A0-472F-9735-C3D937753F4F}" srcOrd="0" destOrd="0" presId="urn:microsoft.com/office/officeart/2005/8/layout/default#6"/>
    <dgm:cxn modelId="{7A14B9AB-1217-4AF2-BD42-CB12D0F14275}" type="presOf" srcId="{7BA6BB44-7598-4C13-BC1D-0711E369C0F2}" destId="{CC878573-0F5D-49BA-95E2-A9235E27D1A6}" srcOrd="0" destOrd="0" presId="urn:microsoft.com/office/officeart/2005/8/layout/default#6"/>
    <dgm:cxn modelId="{E9E0DBE3-3738-4A49-BBBE-4DBBE8227DA4}" type="presOf" srcId="{067E2C6B-A349-4D59-AFF9-415466F39303}" destId="{CBBEA639-AAEF-45C5-B533-779288953885}" srcOrd="0" destOrd="0" presId="urn:microsoft.com/office/officeart/2005/8/layout/default#6"/>
    <dgm:cxn modelId="{FB14969E-385D-48A5-8CA5-32533F63F7F4}" srcId="{080E99B5-B372-4727-A8CC-F4104B962409}" destId="{7BA6BB44-7598-4C13-BC1D-0711E369C0F2}" srcOrd="2" destOrd="0" parTransId="{DE088AB2-3A7C-4621-877F-0200FE0B2BBD}" sibTransId="{D3DA916B-0874-4BD5-9991-CD07D6F5621D}"/>
    <dgm:cxn modelId="{25733003-5D07-49D1-B4AB-4F0DCCCF8F73}" type="presParOf" srcId="{CE0F3823-90A0-472F-9735-C3D937753F4F}" destId="{CBBEA639-AAEF-45C5-B533-779288953885}" srcOrd="0" destOrd="0" presId="urn:microsoft.com/office/officeart/2005/8/layout/default#6"/>
    <dgm:cxn modelId="{6AE199AD-2896-43B8-A794-FCF1DE2F1E23}" type="presParOf" srcId="{CE0F3823-90A0-472F-9735-C3D937753F4F}" destId="{A3300B56-BAE5-400E-998E-9AA54A995CFD}" srcOrd="1" destOrd="0" presId="urn:microsoft.com/office/officeart/2005/8/layout/default#6"/>
    <dgm:cxn modelId="{274A3123-3FB1-47DF-81D0-21B8ADD1F454}" type="presParOf" srcId="{CE0F3823-90A0-472F-9735-C3D937753F4F}" destId="{AF8035B4-EE68-44F5-98F3-73E260305BD3}" srcOrd="2" destOrd="0" presId="urn:microsoft.com/office/officeart/2005/8/layout/default#6"/>
    <dgm:cxn modelId="{2148F56D-0488-4D3B-A4A0-9E5EE3A76733}" type="presParOf" srcId="{CE0F3823-90A0-472F-9735-C3D937753F4F}" destId="{2C1697E7-1E1B-4723-839C-C137735190A9}" srcOrd="3" destOrd="0" presId="urn:microsoft.com/office/officeart/2005/8/layout/default#6"/>
    <dgm:cxn modelId="{C624555C-97C0-4F11-B26A-E7F12D2DFF7F}" type="presParOf" srcId="{CE0F3823-90A0-472F-9735-C3D937753F4F}" destId="{CC878573-0F5D-49BA-95E2-A9235E27D1A6}" srcOrd="4" destOrd="0" presId="urn:microsoft.com/office/officeart/2005/8/layout/default#6"/>
    <dgm:cxn modelId="{FA1DB735-B8BA-4ED4-9E04-9ED68743330A}" type="presParOf" srcId="{CE0F3823-90A0-472F-9735-C3D937753F4F}" destId="{30AD4408-49C2-4757-B037-B810131F1FDC}" srcOrd="5" destOrd="0" presId="urn:microsoft.com/office/officeart/2005/8/layout/default#6"/>
    <dgm:cxn modelId="{D354E660-124B-4FC2-A89B-7A3AB63DB0FC}" type="presParOf" srcId="{CE0F3823-90A0-472F-9735-C3D937753F4F}" destId="{3B119809-5930-48C6-90F2-ACCBF82A05BC}" srcOrd="6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F66F92-F169-4354-B0A5-CA36A9C9E955}" type="doc">
      <dgm:prSet loTypeId="urn:microsoft.com/office/officeart/2005/8/layout/default#7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79D112D-CA3F-4347-95EA-7C0FBF0D64F3}">
      <dgm:prSet/>
      <dgm:spPr>
        <a:xfrm>
          <a:off x="1004" y="1072529"/>
          <a:ext cx="3917900" cy="235074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ngRoute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362F70B4-048D-4D84-A30D-2FC710048C86}" type="parTrans" cxnId="{8D0081D1-00BE-432F-A3B8-11F799676855}">
      <dgm:prSet/>
      <dgm:spPr/>
      <dgm:t>
        <a:bodyPr/>
        <a:lstStyle/>
        <a:p>
          <a:endParaRPr lang="en-US"/>
        </a:p>
      </dgm:t>
    </dgm:pt>
    <dgm:pt modelId="{E68C5606-CA80-43A9-A397-7E22685B5582}" type="sibTrans" cxnId="{8D0081D1-00BE-432F-A3B8-11F799676855}">
      <dgm:prSet/>
      <dgm:spPr/>
      <dgm:t>
        <a:bodyPr/>
        <a:lstStyle/>
        <a:p>
          <a:endParaRPr lang="en-US"/>
        </a:p>
      </dgm:t>
    </dgm:pt>
    <dgm:pt modelId="{97AD5E7A-25CB-4D18-B094-370FCC1AFA34}">
      <dgm:prSet/>
      <dgm:spPr>
        <a:xfrm>
          <a:off x="4310695" y="1072529"/>
          <a:ext cx="3917900" cy="2350740"/>
        </a:xfr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UI 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5CC8F2AD-6277-4575-B90C-DAC8B700B057}" type="parTrans" cxnId="{4E1DA73C-8F44-4BC2-B759-A69B70044BB4}">
      <dgm:prSet/>
      <dgm:spPr/>
      <dgm:t>
        <a:bodyPr/>
        <a:lstStyle/>
        <a:p>
          <a:endParaRPr lang="en-US"/>
        </a:p>
      </dgm:t>
    </dgm:pt>
    <dgm:pt modelId="{35DB4BA3-7C08-47E0-A5F1-A5DD104B56D2}" type="sibTrans" cxnId="{4E1DA73C-8F44-4BC2-B759-A69B70044BB4}">
      <dgm:prSet/>
      <dgm:spPr/>
      <dgm:t>
        <a:bodyPr/>
        <a:lstStyle/>
        <a:p>
          <a:endParaRPr lang="en-US"/>
        </a:p>
      </dgm:t>
    </dgm:pt>
    <dgm:pt modelId="{4B9FAC81-0FC9-4C30-9C25-3C05DCC91958}">
      <dgm:prSet/>
      <dgm:spPr>
        <a:xfrm>
          <a:off x="4310695" y="1072529"/>
          <a:ext cx="3917900" cy="2350740"/>
        </a:xfr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/>
          <a:r>
            <a:rPr lang="en-US" b="1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ngNewRouter</a:t>
          </a:r>
          <a:endParaRPr lang="en-US" b="1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064995EE-6E7A-4AD4-BF97-E5EDC8D8E6CA}" type="parTrans" cxnId="{08A45CEF-DB41-40E8-9DC8-55A2C0388585}">
      <dgm:prSet/>
      <dgm:spPr/>
      <dgm:t>
        <a:bodyPr/>
        <a:lstStyle/>
        <a:p>
          <a:endParaRPr lang="en-US"/>
        </a:p>
      </dgm:t>
    </dgm:pt>
    <dgm:pt modelId="{AFA56B0E-2465-44B1-A11E-BD4914A9902E}" type="sibTrans" cxnId="{08A45CEF-DB41-40E8-9DC8-55A2C0388585}">
      <dgm:prSet/>
      <dgm:spPr/>
      <dgm:t>
        <a:bodyPr/>
        <a:lstStyle/>
        <a:p>
          <a:endParaRPr lang="en-US"/>
        </a:p>
      </dgm:t>
    </dgm:pt>
    <dgm:pt modelId="{98A5F164-85F4-4DAC-825A-C5C6BD80C78A}" type="pres">
      <dgm:prSet presAssocID="{91F66F92-F169-4354-B0A5-CA36A9C9E95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E0EEFB-CEC7-448B-A9B2-6A64F0179F65}" type="pres">
      <dgm:prSet presAssocID="{D79D112D-CA3F-4347-95EA-7C0FBF0D64F3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33C0FDB-3943-4DF2-A673-790D49B711D2}" type="pres">
      <dgm:prSet presAssocID="{E68C5606-CA80-43A9-A397-7E22685B5582}" presName="sibTrans" presStyleCnt="0"/>
      <dgm:spPr/>
    </dgm:pt>
    <dgm:pt modelId="{6E48A5D4-4187-4F58-A0FD-FB7688E12104}" type="pres">
      <dgm:prSet presAssocID="{97AD5E7A-25CB-4D18-B094-370FCC1AFA34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8C8A13C-47CB-493D-95C5-4C4EAAEE889F}" type="pres">
      <dgm:prSet presAssocID="{35DB4BA3-7C08-47E0-A5F1-A5DD104B56D2}" presName="sibTrans" presStyleCnt="0"/>
      <dgm:spPr/>
    </dgm:pt>
    <dgm:pt modelId="{26481EB5-23C6-4DE3-B616-EAE83CBD6C16}" type="pres">
      <dgm:prSet presAssocID="{4B9FAC81-0FC9-4C30-9C25-3C05DCC91958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4E1DA73C-8F44-4BC2-B759-A69B70044BB4}" srcId="{91F66F92-F169-4354-B0A5-CA36A9C9E955}" destId="{97AD5E7A-25CB-4D18-B094-370FCC1AFA34}" srcOrd="1" destOrd="0" parTransId="{5CC8F2AD-6277-4575-B90C-DAC8B700B057}" sibTransId="{35DB4BA3-7C08-47E0-A5F1-A5DD104B56D2}"/>
    <dgm:cxn modelId="{EC388E66-F676-4794-AE29-B6A676F6DC71}" type="presOf" srcId="{91F66F92-F169-4354-B0A5-CA36A9C9E955}" destId="{98A5F164-85F4-4DAC-825A-C5C6BD80C78A}" srcOrd="0" destOrd="0" presId="urn:microsoft.com/office/officeart/2005/8/layout/default#7"/>
    <dgm:cxn modelId="{DAFC002D-EE09-4D5E-B4E2-1A477D61A9E2}" type="presOf" srcId="{4B9FAC81-0FC9-4C30-9C25-3C05DCC91958}" destId="{26481EB5-23C6-4DE3-B616-EAE83CBD6C16}" srcOrd="0" destOrd="0" presId="urn:microsoft.com/office/officeart/2005/8/layout/default#7"/>
    <dgm:cxn modelId="{8D0081D1-00BE-432F-A3B8-11F799676855}" srcId="{91F66F92-F169-4354-B0A5-CA36A9C9E955}" destId="{D79D112D-CA3F-4347-95EA-7C0FBF0D64F3}" srcOrd="0" destOrd="0" parTransId="{362F70B4-048D-4D84-A30D-2FC710048C86}" sibTransId="{E68C5606-CA80-43A9-A397-7E22685B5582}"/>
    <dgm:cxn modelId="{08A45CEF-DB41-40E8-9DC8-55A2C0388585}" srcId="{91F66F92-F169-4354-B0A5-CA36A9C9E955}" destId="{4B9FAC81-0FC9-4C30-9C25-3C05DCC91958}" srcOrd="2" destOrd="0" parTransId="{064995EE-6E7A-4AD4-BF97-E5EDC8D8E6CA}" sibTransId="{AFA56B0E-2465-44B1-A11E-BD4914A9902E}"/>
    <dgm:cxn modelId="{45795A74-A9BE-4A72-8EDB-26B6C86F1E05}" type="presOf" srcId="{D79D112D-CA3F-4347-95EA-7C0FBF0D64F3}" destId="{A7E0EEFB-CEC7-448B-A9B2-6A64F0179F65}" srcOrd="0" destOrd="0" presId="urn:microsoft.com/office/officeart/2005/8/layout/default#7"/>
    <dgm:cxn modelId="{1821A473-CCFF-4EC2-9E29-FC292235D158}" type="presOf" srcId="{97AD5E7A-25CB-4D18-B094-370FCC1AFA34}" destId="{6E48A5D4-4187-4F58-A0FD-FB7688E12104}" srcOrd="0" destOrd="0" presId="urn:microsoft.com/office/officeart/2005/8/layout/default#7"/>
    <dgm:cxn modelId="{413ED41B-4BBA-4A47-A1B6-34422A11F566}" type="presParOf" srcId="{98A5F164-85F4-4DAC-825A-C5C6BD80C78A}" destId="{A7E0EEFB-CEC7-448B-A9B2-6A64F0179F65}" srcOrd="0" destOrd="0" presId="urn:microsoft.com/office/officeart/2005/8/layout/default#7"/>
    <dgm:cxn modelId="{8E0E4A15-4664-4485-90F5-02CA1858D7A7}" type="presParOf" srcId="{98A5F164-85F4-4DAC-825A-C5C6BD80C78A}" destId="{533C0FDB-3943-4DF2-A673-790D49B711D2}" srcOrd="1" destOrd="0" presId="urn:microsoft.com/office/officeart/2005/8/layout/default#7"/>
    <dgm:cxn modelId="{D2CA3176-E2B3-4F32-B71C-C7E3D1F73F9B}" type="presParOf" srcId="{98A5F164-85F4-4DAC-825A-C5C6BD80C78A}" destId="{6E48A5D4-4187-4F58-A0FD-FB7688E12104}" srcOrd="2" destOrd="0" presId="urn:microsoft.com/office/officeart/2005/8/layout/default#7"/>
    <dgm:cxn modelId="{030D1520-40EB-498C-ABC1-E87700BAF6F3}" type="presParOf" srcId="{98A5F164-85F4-4DAC-825A-C5C6BD80C78A}" destId="{38C8A13C-47CB-493D-95C5-4C4EAAEE889F}" srcOrd="3" destOrd="0" presId="urn:microsoft.com/office/officeart/2005/8/layout/default#7"/>
    <dgm:cxn modelId="{14ECA914-8B58-4249-A59F-E91CE4AB1420}" type="presParOf" srcId="{98A5F164-85F4-4DAC-825A-C5C6BD80C78A}" destId="{26481EB5-23C6-4DE3-B616-EAE83CBD6C16}" srcOrd="4" destOrd="0" presId="urn:microsoft.com/office/officeart/2005/8/layout/default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6479B0-BC58-4008-BE1B-1EA06181BAA5}" type="doc">
      <dgm:prSet loTypeId="urn:microsoft.com/office/officeart/2005/8/layout/vList5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1A743E1-DD77-47D1-92A3-DACB3511340E}">
      <dgm:prSet custT="1"/>
      <dgm:spPr>
        <a:xfrm>
          <a:off x="0" y="2195"/>
          <a:ext cx="2962656" cy="1448841"/>
        </a:xfrm>
        <a:solidFill>
          <a:srgbClr val="9BBB59">
            <a:hueOff val="0"/>
            <a:satOff val="0"/>
            <a:lumOff val="0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Available from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99FF6A0-C471-4071-97A4-65E01993C925}" type="parTrans" cxnId="{63C503E3-143D-4F48-B40F-7D767EB04271}">
      <dgm:prSet/>
      <dgm:spPr/>
      <dgm:t>
        <a:bodyPr/>
        <a:lstStyle/>
        <a:p>
          <a:endParaRPr lang="en-US"/>
        </a:p>
      </dgm:t>
    </dgm:pt>
    <dgm:pt modelId="{7A48F82F-0EFB-4FC6-8FE5-B4F778D61A6C}" type="sibTrans" cxnId="{63C503E3-143D-4F48-B40F-7D767EB04271}">
      <dgm:prSet/>
      <dgm:spPr/>
      <dgm:t>
        <a:bodyPr/>
        <a:lstStyle/>
        <a:p>
          <a:endParaRPr lang="en-US"/>
        </a:p>
      </dgm:t>
    </dgm:pt>
    <dgm:pt modelId="{BF5CA85C-CCB7-4B7F-9463-03DD9C3A0BC2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https://angularjs.org/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695EF863-E184-4673-96B5-913EE5302618}" type="parTrans" cxnId="{448AE749-8902-48DE-9D44-1A7F7E65E5A2}">
      <dgm:prSet/>
      <dgm:spPr/>
      <dgm:t>
        <a:bodyPr/>
        <a:lstStyle/>
        <a:p>
          <a:endParaRPr lang="en-US"/>
        </a:p>
      </dgm:t>
    </dgm:pt>
    <dgm:pt modelId="{7AC5A390-3CD6-4901-9548-81936DF31D01}" type="sibTrans" cxnId="{448AE749-8902-48DE-9D44-1A7F7E65E5A2}">
      <dgm:prSet/>
      <dgm:spPr/>
      <dgm:t>
        <a:bodyPr/>
        <a:lstStyle/>
        <a:p>
          <a:endParaRPr lang="en-US"/>
        </a:p>
      </dgm:t>
    </dgm:pt>
    <dgm:pt modelId="{7C6D3DF2-51F0-404E-B396-2151CB3F36EF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angular-route.js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037C071F-3853-485E-9D25-519C99E1F9BC}" type="parTrans" cxnId="{1764D9AA-800B-4F58-8AB8-40430BDFAE55}">
      <dgm:prSet/>
      <dgm:spPr/>
      <dgm:t>
        <a:bodyPr/>
        <a:lstStyle/>
        <a:p>
          <a:endParaRPr lang="en-US"/>
        </a:p>
      </dgm:t>
    </dgm:pt>
    <dgm:pt modelId="{B02F20AB-9FA1-4B6B-A7D0-99E69C4170CA}" type="sibTrans" cxnId="{1764D9AA-800B-4F58-8AB8-40430BDFAE55}">
      <dgm:prSet/>
      <dgm:spPr/>
      <dgm:t>
        <a:bodyPr/>
        <a:lstStyle/>
        <a:p>
          <a:endParaRPr lang="en-US"/>
        </a:p>
      </dgm:t>
    </dgm:pt>
    <dgm:pt modelId="{905B9075-0E61-437A-B812-57F6B7D8C3A2}">
      <dgm:prSet custT="1"/>
      <dgm:spPr>
        <a:xfrm>
          <a:off x="0" y="1523479"/>
          <a:ext cx="2962656" cy="1448841"/>
        </a:xfrm>
        <a:solidFill>
          <a:srgbClr val="5EAFA6"/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Based on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A6BBC68A-62AE-4EC1-AB57-4FA597F6C1B7}" type="parTrans" cxnId="{FF4A5743-5975-4312-A784-E7C34A9C0FD5}">
      <dgm:prSet/>
      <dgm:spPr/>
      <dgm:t>
        <a:bodyPr/>
        <a:lstStyle/>
        <a:p>
          <a:endParaRPr lang="en-US"/>
        </a:p>
      </dgm:t>
    </dgm:pt>
    <dgm:pt modelId="{BC12FB61-67F2-439D-82A9-420CC6101E22}" type="sibTrans" cxnId="{FF4A5743-5975-4312-A784-E7C34A9C0FD5}">
      <dgm:prSet/>
      <dgm:spPr/>
      <dgm:t>
        <a:bodyPr/>
        <a:lstStyle/>
        <a:p>
          <a:endParaRPr lang="en-US"/>
        </a:p>
      </dgm:t>
    </dgm:pt>
    <dgm:pt modelId="{5D2B402B-D98E-4C7B-A116-08A957D89D19}">
      <dgm:prSet custT="1"/>
      <dgm:spPr>
        <a:xfrm rot="5400000">
          <a:off x="5016591" y="-385572"/>
          <a:ext cx="1159073" cy="5266944"/>
        </a:xfrm>
        <a:solidFill>
          <a:srgbClr val="5EAFA6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51143DE9-C58F-4FEC-ACC6-55C9403153F9}" type="parTrans" cxnId="{CE7951FC-80CC-400A-A147-837EEE2C5BFE}">
      <dgm:prSet/>
      <dgm:spPr/>
      <dgm:t>
        <a:bodyPr/>
        <a:lstStyle/>
        <a:p>
          <a:endParaRPr lang="en-US"/>
        </a:p>
      </dgm:t>
    </dgm:pt>
    <dgm:pt modelId="{14234052-4666-4078-A39D-4F2936F06235}" type="sibTrans" cxnId="{CE7951FC-80CC-400A-A147-837EEE2C5BFE}">
      <dgm:prSet/>
      <dgm:spPr/>
      <dgm:t>
        <a:bodyPr/>
        <a:lstStyle/>
        <a:p>
          <a:endParaRPr lang="en-US"/>
        </a:p>
      </dgm:t>
    </dgm:pt>
    <dgm:pt modelId="{DEB43F7C-FBBA-4C9E-BBF0-00B0905FDE1D}">
      <dgm:prSet custT="1"/>
      <dgm:spPr>
        <a:xfrm>
          <a:off x="0" y="3044762"/>
          <a:ext cx="2962656" cy="1448841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route has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8D619AAB-52A3-4F08-875F-23024AC1B151}" type="parTrans" cxnId="{2E76DF2F-6830-425C-8FF1-6014F6D2DDA0}">
      <dgm:prSet/>
      <dgm:spPr/>
      <dgm:t>
        <a:bodyPr/>
        <a:lstStyle/>
        <a:p>
          <a:endParaRPr lang="en-US"/>
        </a:p>
      </dgm:t>
    </dgm:pt>
    <dgm:pt modelId="{C968C812-868B-4DB8-9334-1F92D7F21C66}" type="sibTrans" cxnId="{2E76DF2F-6830-425C-8FF1-6014F6D2DDA0}">
      <dgm:prSet/>
      <dgm:spPr/>
      <dgm:t>
        <a:bodyPr/>
        <a:lstStyle/>
        <a:p>
          <a:endParaRPr lang="en-US"/>
        </a:p>
      </dgm:t>
    </dgm:pt>
    <dgm:pt modelId="{5FEB3621-97BF-468C-911B-C80C174D731C}">
      <dgm:prSet custT="1"/>
      <dgm:spPr>
        <a:xfrm rot="5400000">
          <a:off x="5016591" y="1135711"/>
          <a:ext cx="1159073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8736327B-AD3A-4865-993C-4E6133ECC450}" type="parTrans" cxnId="{DA246268-3FAF-42E3-AD1A-67B21201D24A}">
      <dgm:prSet/>
      <dgm:spPr/>
      <dgm:t>
        <a:bodyPr/>
        <a:lstStyle/>
        <a:p>
          <a:endParaRPr lang="en-US"/>
        </a:p>
      </dgm:t>
    </dgm:pt>
    <dgm:pt modelId="{BC9E0420-AE46-4F0C-B8FD-8D8BB7375379}" type="sibTrans" cxnId="{DA246268-3FAF-42E3-AD1A-67B21201D24A}">
      <dgm:prSet/>
      <dgm:spPr/>
      <dgm:t>
        <a:bodyPr/>
        <a:lstStyle/>
        <a:p>
          <a:endParaRPr lang="en-US"/>
        </a:p>
      </dgm:t>
    </dgm:pt>
    <dgm:pt modelId="{0DA3FAEE-F7D1-4B2C-80D4-BCA26B30B405}">
      <dgm:prSet custT="1"/>
      <dgm:spPr>
        <a:xfrm rot="5400000">
          <a:off x="5016591" y="1135711"/>
          <a:ext cx="1159073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View template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0AF5B6DD-620B-4657-83FD-13B51E308597}" type="parTrans" cxnId="{8EE06BAB-ABEA-409B-90A1-2EF5E1257170}">
      <dgm:prSet/>
      <dgm:spPr/>
      <dgm:t>
        <a:bodyPr/>
        <a:lstStyle/>
        <a:p>
          <a:endParaRPr lang="en-US"/>
        </a:p>
      </dgm:t>
    </dgm:pt>
    <dgm:pt modelId="{E19EF332-D7DD-4FC6-80B0-A19919B156BF}" type="sibTrans" cxnId="{8EE06BAB-ABEA-409B-90A1-2EF5E1257170}">
      <dgm:prSet/>
      <dgm:spPr/>
      <dgm:t>
        <a:bodyPr/>
        <a:lstStyle/>
        <a:p>
          <a:endParaRPr lang="en-US"/>
        </a:p>
      </dgm:t>
    </dgm:pt>
    <dgm:pt modelId="{E9EC7B56-4D77-414F-BA76-885E4AD9B970}">
      <dgm:prSet custT="1"/>
      <dgm:spPr>
        <a:xfrm rot="5400000">
          <a:off x="5016591" y="1135711"/>
          <a:ext cx="1159073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Optional Controller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13EA22D4-D2E6-408A-890D-D9B3EC783C53}" type="parTrans" cxnId="{5EA99A51-089A-45B2-B58D-714392584B8E}">
      <dgm:prSet/>
      <dgm:spPr/>
      <dgm:t>
        <a:bodyPr/>
        <a:lstStyle/>
        <a:p>
          <a:endParaRPr lang="en-US"/>
        </a:p>
      </dgm:t>
    </dgm:pt>
    <dgm:pt modelId="{38F7CC79-24C6-4A55-845C-14A194AF50C3}" type="sibTrans" cxnId="{5EA99A51-089A-45B2-B58D-714392584B8E}">
      <dgm:prSet/>
      <dgm:spPr/>
      <dgm:t>
        <a:bodyPr/>
        <a:lstStyle/>
        <a:p>
          <a:endParaRPr lang="en-US"/>
        </a:p>
      </dgm:t>
    </dgm:pt>
    <dgm:pt modelId="{95ABF608-B178-4D33-B60C-EDF8A9809A05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 Web Site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21C2C4F5-252C-4EB1-B806-1DE39A21EA1A}" type="parTrans" cxnId="{9694E01D-9CA2-478B-9B23-4055625A19DF}">
      <dgm:prSet/>
      <dgm:spPr/>
      <dgm:t>
        <a:bodyPr/>
        <a:lstStyle/>
        <a:p>
          <a:endParaRPr lang="en-US"/>
        </a:p>
      </dgm:t>
    </dgm:pt>
    <dgm:pt modelId="{D8CEE489-8C33-4373-9523-7FCAFA615713}" type="sibTrans" cxnId="{9694E01D-9CA2-478B-9B23-4055625A19DF}">
      <dgm:prSet/>
      <dgm:spPr/>
      <dgm:t>
        <a:bodyPr/>
        <a:lstStyle/>
        <a:p>
          <a:endParaRPr lang="en-US"/>
        </a:p>
      </dgm:t>
    </dgm:pt>
    <dgm:pt modelId="{B147A7D7-6CAB-4F83-B5DB-EC620A25A011}">
      <dgm:prSet custT="1"/>
      <dgm:spPr>
        <a:xfrm rot="5400000">
          <a:off x="5016591" y="-385572"/>
          <a:ext cx="1159073" cy="5266944"/>
        </a:xfrm>
        <a:solidFill>
          <a:srgbClr val="5EAFA6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Myriad Pro"/>
              <a:ea typeface="+mn-ea"/>
              <a:cs typeface="+mn-cs"/>
            </a:rPr>
            <a:t>http://localhost:64492/index.html</a:t>
          </a:r>
          <a:r>
            <a:rPr lang="en-US" sz="1600" b="1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#/searchByTitle</a:t>
          </a:r>
          <a:endParaRPr lang="en-US" sz="1600" b="1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9DF9DEF7-4718-4E6B-A104-FDEA52AA88DA}" type="parTrans" cxnId="{8DC8119A-1522-4859-BBE8-131799C653AC}">
      <dgm:prSet/>
      <dgm:spPr/>
      <dgm:t>
        <a:bodyPr/>
        <a:lstStyle/>
        <a:p>
          <a:endParaRPr lang="en-US"/>
        </a:p>
      </dgm:t>
    </dgm:pt>
    <dgm:pt modelId="{B54EBE77-FF07-4151-BD12-5BDE2FEDEB89}" type="sibTrans" cxnId="{8DC8119A-1522-4859-BBE8-131799C653AC}">
      <dgm:prSet/>
      <dgm:spPr/>
      <dgm:t>
        <a:bodyPr/>
        <a:lstStyle/>
        <a:p>
          <a:endParaRPr lang="en-US"/>
        </a:p>
      </dgm:t>
    </dgm:pt>
    <dgm:pt modelId="{AD99FA02-722A-49C3-AAC4-184931BE9165}" type="pres">
      <dgm:prSet presAssocID="{4E6479B0-BC58-4008-BE1B-1EA06181BAA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673423-9466-4E95-BECB-3E8831AFF60B}" type="pres">
      <dgm:prSet presAssocID="{41A743E1-DD77-47D1-92A3-DACB3511340E}" presName="linNode" presStyleCnt="0"/>
      <dgm:spPr/>
    </dgm:pt>
    <dgm:pt modelId="{B7D6F2CF-95B9-4F32-AAE0-CA8613A9AA6E}" type="pres">
      <dgm:prSet presAssocID="{41A743E1-DD77-47D1-92A3-DACB3511340E}" presName="parentText" presStyleLbl="node1" presStyleIdx="0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D7A2A7A-7067-432D-A43C-E3021CA8C54D}" type="pres">
      <dgm:prSet presAssocID="{41A743E1-DD77-47D1-92A3-DACB3511340E}" presName="descendantText" presStyleLbl="alignAccFollowNode1" presStyleIdx="0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98F6C480-5975-4662-BC51-73818DBEF050}" type="pres">
      <dgm:prSet presAssocID="{7A48F82F-0EFB-4FC6-8FE5-B4F778D61A6C}" presName="sp" presStyleCnt="0"/>
      <dgm:spPr/>
    </dgm:pt>
    <dgm:pt modelId="{0D56B92B-35FE-4C3F-9BB7-7BA247D7BA89}" type="pres">
      <dgm:prSet presAssocID="{905B9075-0E61-437A-B812-57F6B7D8C3A2}" presName="linNode" presStyleCnt="0"/>
      <dgm:spPr/>
    </dgm:pt>
    <dgm:pt modelId="{9AE39E0E-BB09-47A4-BC9F-48FB5425B9F8}" type="pres">
      <dgm:prSet presAssocID="{905B9075-0E61-437A-B812-57F6B7D8C3A2}" presName="parentText" presStyleLbl="node1" presStyleIdx="1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2B9340F-86C5-4A91-A2B0-60645236F188}" type="pres">
      <dgm:prSet presAssocID="{905B9075-0E61-437A-B812-57F6B7D8C3A2}" presName="descendantText" presStyleLbl="alignAccFollowNode1" presStyleIdx="1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B0825F57-5A8E-4F0A-9AD7-EC493D0DA373}" type="pres">
      <dgm:prSet presAssocID="{BC12FB61-67F2-439D-82A9-420CC6101E22}" presName="sp" presStyleCnt="0"/>
      <dgm:spPr/>
    </dgm:pt>
    <dgm:pt modelId="{763F1914-6678-4BC9-8D8A-04CAC5DE9E2B}" type="pres">
      <dgm:prSet presAssocID="{DEB43F7C-FBBA-4C9E-BBF0-00B0905FDE1D}" presName="linNode" presStyleCnt="0"/>
      <dgm:spPr/>
    </dgm:pt>
    <dgm:pt modelId="{20B51DCB-969C-4B90-B060-6A830B4AF794}" type="pres">
      <dgm:prSet presAssocID="{DEB43F7C-FBBA-4C9E-BBF0-00B0905FDE1D}" presName="parentText" presStyleLbl="node1" presStyleIdx="2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12CE318-340A-440A-8E73-E353E5C73418}" type="pres">
      <dgm:prSet presAssocID="{DEB43F7C-FBBA-4C9E-BBF0-00B0905FDE1D}" presName="descendantText" presStyleLbl="alignAccFollowNode1" presStyleIdx="2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63C503E3-143D-4F48-B40F-7D767EB04271}" srcId="{4E6479B0-BC58-4008-BE1B-1EA06181BAA5}" destId="{41A743E1-DD77-47D1-92A3-DACB3511340E}" srcOrd="0" destOrd="0" parTransId="{499FF6A0-C471-4071-97A4-65E01993C925}" sibTransId="{7A48F82F-0EFB-4FC6-8FE5-B4F778D61A6C}"/>
    <dgm:cxn modelId="{FF4A5743-5975-4312-A784-E7C34A9C0FD5}" srcId="{4E6479B0-BC58-4008-BE1B-1EA06181BAA5}" destId="{905B9075-0E61-437A-B812-57F6B7D8C3A2}" srcOrd="1" destOrd="0" parTransId="{A6BBC68A-62AE-4EC1-AB57-4FA597F6C1B7}" sibTransId="{BC12FB61-67F2-439D-82A9-420CC6101E22}"/>
    <dgm:cxn modelId="{8EE06BAB-ABEA-409B-90A1-2EF5E1257170}" srcId="{DEB43F7C-FBBA-4C9E-BBF0-00B0905FDE1D}" destId="{0DA3FAEE-F7D1-4B2C-80D4-BCA26B30B405}" srcOrd="1" destOrd="0" parTransId="{0AF5B6DD-620B-4657-83FD-13B51E308597}" sibTransId="{E19EF332-D7DD-4FC6-80B0-A19919B156BF}"/>
    <dgm:cxn modelId="{8DC8119A-1522-4859-BBE8-131799C653AC}" srcId="{905B9075-0E61-437A-B812-57F6B7D8C3A2}" destId="{B147A7D7-6CAB-4F83-B5DB-EC620A25A011}" srcOrd="1" destOrd="0" parTransId="{9DF9DEF7-4718-4E6B-A104-FDEA52AA88DA}" sibTransId="{B54EBE77-FF07-4151-BD12-5BDE2FEDEB89}"/>
    <dgm:cxn modelId="{826F3E47-B593-406E-8DF1-D536774161CE}" type="presOf" srcId="{5D2B402B-D98E-4C7B-A116-08A957D89D19}" destId="{42B9340F-86C5-4A91-A2B0-60645236F188}" srcOrd="0" destOrd="0" presId="urn:microsoft.com/office/officeart/2005/8/layout/vList5"/>
    <dgm:cxn modelId="{6069962A-C54C-42E9-8B47-83B2D283B9A4}" type="presOf" srcId="{41A743E1-DD77-47D1-92A3-DACB3511340E}" destId="{B7D6F2CF-95B9-4F32-AAE0-CA8613A9AA6E}" srcOrd="0" destOrd="0" presId="urn:microsoft.com/office/officeart/2005/8/layout/vList5"/>
    <dgm:cxn modelId="{401C677D-ADF2-483B-8209-921D5ADC3A2E}" type="presOf" srcId="{B147A7D7-6CAB-4F83-B5DB-EC620A25A011}" destId="{42B9340F-86C5-4A91-A2B0-60645236F188}" srcOrd="0" destOrd="1" presId="urn:microsoft.com/office/officeart/2005/8/layout/vList5"/>
    <dgm:cxn modelId="{D5A3FB22-3798-473D-97BE-EA2BFE72A5B5}" type="presOf" srcId="{905B9075-0E61-437A-B812-57F6B7D8C3A2}" destId="{9AE39E0E-BB09-47A4-BC9F-48FB5425B9F8}" srcOrd="0" destOrd="0" presId="urn:microsoft.com/office/officeart/2005/8/layout/vList5"/>
    <dgm:cxn modelId="{45D88A94-BE0F-4F2A-911D-EE0F907EF804}" type="presOf" srcId="{0DA3FAEE-F7D1-4B2C-80D4-BCA26B30B405}" destId="{E12CE318-340A-440A-8E73-E353E5C73418}" srcOrd="0" destOrd="1" presId="urn:microsoft.com/office/officeart/2005/8/layout/vList5"/>
    <dgm:cxn modelId="{CE7951FC-80CC-400A-A147-837EEE2C5BFE}" srcId="{905B9075-0E61-437A-B812-57F6B7D8C3A2}" destId="{5D2B402B-D98E-4C7B-A116-08A957D89D19}" srcOrd="0" destOrd="0" parTransId="{51143DE9-C58F-4FEC-ACC6-55C9403153F9}" sibTransId="{14234052-4666-4078-A39D-4F2936F06235}"/>
    <dgm:cxn modelId="{9694E01D-9CA2-478B-9B23-4055625A19DF}" srcId="{41A743E1-DD77-47D1-92A3-DACB3511340E}" destId="{95ABF608-B178-4D33-B60C-EDF8A9809A05}" srcOrd="0" destOrd="0" parTransId="{21C2C4F5-252C-4EB1-B806-1DE39A21EA1A}" sibTransId="{D8CEE489-8C33-4373-9523-7FCAFA615713}"/>
    <dgm:cxn modelId="{6B5AFD91-212F-4846-A584-36129913BE75}" type="presOf" srcId="{BF5CA85C-CCB7-4B7F-9463-03DD9C3A0BC2}" destId="{2D7A2A7A-7067-432D-A43C-E3021CA8C54D}" srcOrd="0" destOrd="1" presId="urn:microsoft.com/office/officeart/2005/8/layout/vList5"/>
    <dgm:cxn modelId="{2E76DF2F-6830-425C-8FF1-6014F6D2DDA0}" srcId="{4E6479B0-BC58-4008-BE1B-1EA06181BAA5}" destId="{DEB43F7C-FBBA-4C9E-BBF0-00B0905FDE1D}" srcOrd="2" destOrd="0" parTransId="{8D619AAB-52A3-4F08-875F-23024AC1B151}" sibTransId="{C968C812-868B-4DB8-9334-1F92D7F21C66}"/>
    <dgm:cxn modelId="{5EA99A51-089A-45B2-B58D-714392584B8E}" srcId="{DEB43F7C-FBBA-4C9E-BBF0-00B0905FDE1D}" destId="{E9EC7B56-4D77-414F-BA76-885E4AD9B970}" srcOrd="2" destOrd="0" parTransId="{13EA22D4-D2E6-408A-890D-D9B3EC783C53}" sibTransId="{38F7CC79-24C6-4A55-845C-14A194AF50C3}"/>
    <dgm:cxn modelId="{448AE749-8902-48DE-9D44-1A7F7E65E5A2}" srcId="{41A743E1-DD77-47D1-92A3-DACB3511340E}" destId="{BF5CA85C-CCB7-4B7F-9463-03DD9C3A0BC2}" srcOrd="1" destOrd="0" parTransId="{695EF863-E184-4673-96B5-913EE5302618}" sibTransId="{7AC5A390-3CD6-4901-9548-81936DF31D01}"/>
    <dgm:cxn modelId="{A79FB8D5-6604-451D-879F-C0F512E6206A}" type="presOf" srcId="{95ABF608-B178-4D33-B60C-EDF8A9809A05}" destId="{2D7A2A7A-7067-432D-A43C-E3021CA8C54D}" srcOrd="0" destOrd="0" presId="urn:microsoft.com/office/officeart/2005/8/layout/vList5"/>
    <dgm:cxn modelId="{DA246268-3FAF-42E3-AD1A-67B21201D24A}" srcId="{DEB43F7C-FBBA-4C9E-BBF0-00B0905FDE1D}" destId="{5FEB3621-97BF-468C-911B-C80C174D731C}" srcOrd="0" destOrd="0" parTransId="{8736327B-AD3A-4865-993C-4E6133ECC450}" sibTransId="{BC9E0420-AE46-4F0C-B8FD-8D8BB7375379}"/>
    <dgm:cxn modelId="{AAB2C30A-E8F0-42D0-9913-E814A63B1FE0}" type="presOf" srcId="{4E6479B0-BC58-4008-BE1B-1EA06181BAA5}" destId="{AD99FA02-722A-49C3-AAC4-184931BE9165}" srcOrd="0" destOrd="0" presId="urn:microsoft.com/office/officeart/2005/8/layout/vList5"/>
    <dgm:cxn modelId="{1764D9AA-800B-4F58-8AB8-40430BDFAE55}" srcId="{41A743E1-DD77-47D1-92A3-DACB3511340E}" destId="{7C6D3DF2-51F0-404E-B396-2151CB3F36EF}" srcOrd="2" destOrd="0" parTransId="{037C071F-3853-485E-9D25-519C99E1F9BC}" sibTransId="{B02F20AB-9FA1-4B6B-A7D0-99E69C4170CA}"/>
    <dgm:cxn modelId="{24E9E3BB-2EF7-4F96-A815-E603570401BE}" type="presOf" srcId="{DEB43F7C-FBBA-4C9E-BBF0-00B0905FDE1D}" destId="{20B51DCB-969C-4B90-B060-6A830B4AF794}" srcOrd="0" destOrd="0" presId="urn:microsoft.com/office/officeart/2005/8/layout/vList5"/>
    <dgm:cxn modelId="{D04FCF10-0C5E-4FCC-B416-8FCFE2DB7E9E}" type="presOf" srcId="{5FEB3621-97BF-468C-911B-C80C174D731C}" destId="{E12CE318-340A-440A-8E73-E353E5C73418}" srcOrd="0" destOrd="0" presId="urn:microsoft.com/office/officeart/2005/8/layout/vList5"/>
    <dgm:cxn modelId="{3E6CE9AB-B2D7-48B8-983A-619F2ACD3549}" type="presOf" srcId="{7C6D3DF2-51F0-404E-B396-2151CB3F36EF}" destId="{2D7A2A7A-7067-432D-A43C-E3021CA8C54D}" srcOrd="0" destOrd="2" presId="urn:microsoft.com/office/officeart/2005/8/layout/vList5"/>
    <dgm:cxn modelId="{55EA29EB-4938-4197-85CC-86271FFE8158}" type="presOf" srcId="{E9EC7B56-4D77-414F-BA76-885E4AD9B970}" destId="{E12CE318-340A-440A-8E73-E353E5C73418}" srcOrd="0" destOrd="2" presId="urn:microsoft.com/office/officeart/2005/8/layout/vList5"/>
    <dgm:cxn modelId="{71FA1A74-D876-4753-95CC-84E62C73883C}" type="presParOf" srcId="{AD99FA02-722A-49C3-AAC4-184931BE9165}" destId="{B8673423-9466-4E95-BECB-3E8831AFF60B}" srcOrd="0" destOrd="0" presId="urn:microsoft.com/office/officeart/2005/8/layout/vList5"/>
    <dgm:cxn modelId="{08083CC0-EC79-4579-8A5A-C35A0D050E96}" type="presParOf" srcId="{B8673423-9466-4E95-BECB-3E8831AFF60B}" destId="{B7D6F2CF-95B9-4F32-AAE0-CA8613A9AA6E}" srcOrd="0" destOrd="0" presId="urn:microsoft.com/office/officeart/2005/8/layout/vList5"/>
    <dgm:cxn modelId="{D9DB0FF6-2B67-48D5-9AA0-CA13D8C5F58E}" type="presParOf" srcId="{B8673423-9466-4E95-BECB-3E8831AFF60B}" destId="{2D7A2A7A-7067-432D-A43C-E3021CA8C54D}" srcOrd="1" destOrd="0" presId="urn:microsoft.com/office/officeart/2005/8/layout/vList5"/>
    <dgm:cxn modelId="{ABF34AE2-1D0F-4870-99BC-C045AB6DED2B}" type="presParOf" srcId="{AD99FA02-722A-49C3-AAC4-184931BE9165}" destId="{98F6C480-5975-4662-BC51-73818DBEF050}" srcOrd="1" destOrd="0" presId="urn:microsoft.com/office/officeart/2005/8/layout/vList5"/>
    <dgm:cxn modelId="{132B6EF6-85F2-428C-ACAE-9B1260EA45FC}" type="presParOf" srcId="{AD99FA02-722A-49C3-AAC4-184931BE9165}" destId="{0D56B92B-35FE-4C3F-9BB7-7BA247D7BA89}" srcOrd="2" destOrd="0" presId="urn:microsoft.com/office/officeart/2005/8/layout/vList5"/>
    <dgm:cxn modelId="{D61D52D5-367D-4BAE-BC4D-66F1A802D6C2}" type="presParOf" srcId="{0D56B92B-35FE-4C3F-9BB7-7BA247D7BA89}" destId="{9AE39E0E-BB09-47A4-BC9F-48FB5425B9F8}" srcOrd="0" destOrd="0" presId="urn:microsoft.com/office/officeart/2005/8/layout/vList5"/>
    <dgm:cxn modelId="{887799C9-7560-40B9-B85C-DD138C05ED77}" type="presParOf" srcId="{0D56B92B-35FE-4C3F-9BB7-7BA247D7BA89}" destId="{42B9340F-86C5-4A91-A2B0-60645236F188}" srcOrd="1" destOrd="0" presId="urn:microsoft.com/office/officeart/2005/8/layout/vList5"/>
    <dgm:cxn modelId="{140C199E-3704-48F8-9CA3-901349DE6873}" type="presParOf" srcId="{AD99FA02-722A-49C3-AAC4-184931BE9165}" destId="{B0825F57-5A8E-4F0A-9AD7-EC493D0DA373}" srcOrd="3" destOrd="0" presId="urn:microsoft.com/office/officeart/2005/8/layout/vList5"/>
    <dgm:cxn modelId="{AFE549B3-9946-4B85-B7D2-992E5A86B5B9}" type="presParOf" srcId="{AD99FA02-722A-49C3-AAC4-184931BE9165}" destId="{763F1914-6678-4BC9-8D8A-04CAC5DE9E2B}" srcOrd="4" destOrd="0" presId="urn:microsoft.com/office/officeart/2005/8/layout/vList5"/>
    <dgm:cxn modelId="{95145D20-D5E3-4CB4-9CB1-C7448A1A50E5}" type="presParOf" srcId="{763F1914-6678-4BC9-8D8A-04CAC5DE9E2B}" destId="{20B51DCB-969C-4B90-B060-6A830B4AF794}" srcOrd="0" destOrd="0" presId="urn:microsoft.com/office/officeart/2005/8/layout/vList5"/>
    <dgm:cxn modelId="{41C12DF3-383A-401B-A399-D55BE732E7EB}" type="presParOf" srcId="{763F1914-6678-4BC9-8D8A-04CAC5DE9E2B}" destId="{E12CE318-340A-440A-8E73-E353E5C7341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E6479B0-BC58-4008-BE1B-1EA06181BAA5}" type="doc">
      <dgm:prSet loTypeId="urn:microsoft.com/office/officeart/2005/8/layout/vList5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1A743E1-DD77-47D1-92A3-DACB3511340E}">
      <dgm:prSet custT="1"/>
      <dgm:spPr>
        <a:xfrm>
          <a:off x="0" y="2654"/>
          <a:ext cx="2962656" cy="1752076"/>
        </a:xfrm>
        <a:solidFill>
          <a:srgbClr val="9BBB59">
            <a:hueOff val="0"/>
            <a:satOff val="0"/>
            <a:lumOff val="0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Available from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99FF6A0-C471-4071-97A4-65E01993C925}" type="parTrans" cxnId="{63C503E3-143D-4F48-B40F-7D767EB04271}">
      <dgm:prSet/>
      <dgm:spPr/>
      <dgm:t>
        <a:bodyPr/>
        <a:lstStyle/>
        <a:p>
          <a:endParaRPr lang="en-US"/>
        </a:p>
      </dgm:t>
    </dgm:pt>
    <dgm:pt modelId="{7A48F82F-0EFB-4FC6-8FE5-B4F778D61A6C}" type="sibTrans" cxnId="{63C503E3-143D-4F48-B40F-7D767EB04271}">
      <dgm:prSet/>
      <dgm:spPr/>
      <dgm:t>
        <a:bodyPr/>
        <a:lstStyle/>
        <a:p>
          <a:endParaRPr lang="en-US"/>
        </a:p>
      </dgm:t>
    </dgm:pt>
    <dgm:pt modelId="{BF5CA85C-CCB7-4B7F-9463-03DD9C3A0BC2}">
      <dgm:prSet custT="1"/>
      <dgm:spPr>
        <a:xfrm rot="5400000">
          <a:off x="4895297" y="-1754779"/>
          <a:ext cx="1401660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https://github.com/angular-ui/ui-router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695EF863-E184-4673-96B5-913EE5302618}" type="parTrans" cxnId="{448AE749-8902-48DE-9D44-1A7F7E65E5A2}">
      <dgm:prSet/>
      <dgm:spPr/>
      <dgm:t>
        <a:bodyPr/>
        <a:lstStyle/>
        <a:p>
          <a:endParaRPr lang="en-US"/>
        </a:p>
      </dgm:t>
    </dgm:pt>
    <dgm:pt modelId="{7AC5A390-3CD6-4901-9548-81936DF31D01}" type="sibTrans" cxnId="{448AE749-8902-48DE-9D44-1A7F7E65E5A2}">
      <dgm:prSet/>
      <dgm:spPr/>
      <dgm:t>
        <a:bodyPr/>
        <a:lstStyle/>
        <a:p>
          <a:endParaRPr lang="en-US"/>
        </a:p>
      </dgm:t>
    </dgm:pt>
    <dgm:pt modelId="{7C6D3DF2-51F0-404E-B396-2151CB3F36EF}">
      <dgm:prSet custT="1"/>
      <dgm:spPr>
        <a:xfrm rot="5400000">
          <a:off x="4895297" y="-1754779"/>
          <a:ext cx="1401660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angular-ui-router.js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037C071F-3853-485E-9D25-519C99E1F9BC}" type="parTrans" cxnId="{1764D9AA-800B-4F58-8AB8-40430BDFAE55}">
      <dgm:prSet/>
      <dgm:spPr/>
      <dgm:t>
        <a:bodyPr/>
        <a:lstStyle/>
        <a:p>
          <a:endParaRPr lang="en-US"/>
        </a:p>
      </dgm:t>
    </dgm:pt>
    <dgm:pt modelId="{B02F20AB-9FA1-4B6B-A7D0-99E69C4170CA}" type="sibTrans" cxnId="{1764D9AA-800B-4F58-8AB8-40430BDFAE55}">
      <dgm:prSet/>
      <dgm:spPr/>
      <dgm:t>
        <a:bodyPr/>
        <a:lstStyle/>
        <a:p>
          <a:endParaRPr lang="en-US"/>
        </a:p>
      </dgm:t>
    </dgm:pt>
    <dgm:pt modelId="{905B9075-0E61-437A-B812-57F6B7D8C3A2}">
      <dgm:prSet custT="1"/>
      <dgm:spPr>
        <a:xfrm>
          <a:off x="0" y="1842334"/>
          <a:ext cx="2962656" cy="1752076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Based on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A6BBC68A-62AE-4EC1-AB57-4FA597F6C1B7}" type="parTrans" cxnId="{FF4A5743-5975-4312-A784-E7C34A9C0FD5}">
      <dgm:prSet/>
      <dgm:spPr/>
      <dgm:t>
        <a:bodyPr/>
        <a:lstStyle/>
        <a:p>
          <a:endParaRPr lang="en-US"/>
        </a:p>
      </dgm:t>
    </dgm:pt>
    <dgm:pt modelId="{BC12FB61-67F2-439D-82A9-420CC6101E22}" type="sibTrans" cxnId="{FF4A5743-5975-4312-A784-E7C34A9C0FD5}">
      <dgm:prSet/>
      <dgm:spPr/>
      <dgm:t>
        <a:bodyPr/>
        <a:lstStyle/>
        <a:p>
          <a:endParaRPr lang="en-US"/>
        </a:p>
      </dgm:t>
    </dgm:pt>
    <dgm:pt modelId="{5D2B402B-D98E-4C7B-A116-08A957D89D19}">
      <dgm:prSet custT="1"/>
      <dgm:spPr>
        <a:xfrm rot="5400000">
          <a:off x="4895297" y="84900"/>
          <a:ext cx="1401660" cy="5266944"/>
        </a:xfrm>
        <a:solidFill>
          <a:srgbClr val="5EAFA6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Application states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51143DE9-C58F-4FEC-ACC6-55C9403153F9}" type="parTrans" cxnId="{CE7951FC-80CC-400A-A147-837EEE2C5BFE}">
      <dgm:prSet/>
      <dgm:spPr/>
      <dgm:t>
        <a:bodyPr/>
        <a:lstStyle/>
        <a:p>
          <a:endParaRPr lang="en-US"/>
        </a:p>
      </dgm:t>
    </dgm:pt>
    <dgm:pt modelId="{14234052-4666-4078-A39D-4F2936F06235}" type="sibTrans" cxnId="{CE7951FC-80CC-400A-A147-837EEE2C5BFE}">
      <dgm:prSet/>
      <dgm:spPr/>
      <dgm:t>
        <a:bodyPr/>
        <a:lstStyle/>
        <a:p>
          <a:endParaRPr lang="en-US"/>
        </a:p>
      </dgm:t>
    </dgm:pt>
    <dgm:pt modelId="{DEB43F7C-FBBA-4C9E-BBF0-00B0905FDE1D}">
      <dgm:prSet custT="1"/>
      <dgm:spPr>
        <a:xfrm>
          <a:off x="0" y="3682014"/>
          <a:ext cx="2962656" cy="1752076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state has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8D619AAB-52A3-4F08-875F-23024AC1B151}" type="parTrans" cxnId="{2E76DF2F-6830-425C-8FF1-6014F6D2DDA0}">
      <dgm:prSet/>
      <dgm:spPr/>
      <dgm:t>
        <a:bodyPr/>
        <a:lstStyle/>
        <a:p>
          <a:endParaRPr lang="en-US"/>
        </a:p>
      </dgm:t>
    </dgm:pt>
    <dgm:pt modelId="{C968C812-868B-4DB8-9334-1F92D7F21C66}" type="sibTrans" cxnId="{2E76DF2F-6830-425C-8FF1-6014F6D2DDA0}">
      <dgm:prSet/>
      <dgm:spPr/>
      <dgm:t>
        <a:bodyPr/>
        <a:lstStyle/>
        <a:p>
          <a:endParaRPr lang="en-US"/>
        </a:p>
      </dgm:t>
    </dgm:pt>
    <dgm:pt modelId="{5FEB3621-97BF-468C-911B-C80C174D731C}">
      <dgm:prSet custT="1"/>
      <dgm:spPr>
        <a:xfrm rot="5400000">
          <a:off x="4895297" y="1924580"/>
          <a:ext cx="1401660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Optional URL fragment identifier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8736327B-AD3A-4865-993C-4E6133ECC450}" type="parTrans" cxnId="{DA246268-3FAF-42E3-AD1A-67B21201D24A}">
      <dgm:prSet/>
      <dgm:spPr/>
      <dgm:t>
        <a:bodyPr/>
        <a:lstStyle/>
        <a:p>
          <a:endParaRPr lang="en-US"/>
        </a:p>
      </dgm:t>
    </dgm:pt>
    <dgm:pt modelId="{BC9E0420-AE46-4F0C-B8FD-8D8BB7375379}" type="sibTrans" cxnId="{DA246268-3FAF-42E3-AD1A-67B21201D24A}">
      <dgm:prSet/>
      <dgm:spPr/>
      <dgm:t>
        <a:bodyPr/>
        <a:lstStyle/>
        <a:p>
          <a:endParaRPr lang="en-US"/>
        </a:p>
      </dgm:t>
    </dgm:pt>
    <dgm:pt modelId="{0DA3FAEE-F7D1-4B2C-80D4-BCA26B30B405}">
      <dgm:prSet custT="1"/>
      <dgm:spPr>
        <a:xfrm rot="5400000">
          <a:off x="4895297" y="1924580"/>
          <a:ext cx="1401660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View template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0AF5B6DD-620B-4657-83FD-13B51E308597}" type="parTrans" cxnId="{8EE06BAB-ABEA-409B-90A1-2EF5E1257170}">
      <dgm:prSet/>
      <dgm:spPr/>
      <dgm:t>
        <a:bodyPr/>
        <a:lstStyle/>
        <a:p>
          <a:endParaRPr lang="en-US"/>
        </a:p>
      </dgm:t>
    </dgm:pt>
    <dgm:pt modelId="{E19EF332-D7DD-4FC6-80B0-A19919B156BF}" type="sibTrans" cxnId="{8EE06BAB-ABEA-409B-90A1-2EF5E1257170}">
      <dgm:prSet/>
      <dgm:spPr/>
      <dgm:t>
        <a:bodyPr/>
        <a:lstStyle/>
        <a:p>
          <a:endParaRPr lang="en-US"/>
        </a:p>
      </dgm:t>
    </dgm:pt>
    <dgm:pt modelId="{E9EC7B56-4D77-414F-BA76-885E4AD9B970}">
      <dgm:prSet custT="1"/>
      <dgm:spPr>
        <a:xfrm rot="5400000">
          <a:off x="4895297" y="1924580"/>
          <a:ext cx="1401660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Optional Controller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13EA22D4-D2E6-408A-890D-D9B3EC783C53}" type="parTrans" cxnId="{5EA99A51-089A-45B2-B58D-714392584B8E}">
      <dgm:prSet/>
      <dgm:spPr/>
      <dgm:t>
        <a:bodyPr/>
        <a:lstStyle/>
        <a:p>
          <a:endParaRPr lang="en-US"/>
        </a:p>
      </dgm:t>
    </dgm:pt>
    <dgm:pt modelId="{38F7CC79-24C6-4A55-845C-14A194AF50C3}" type="sibTrans" cxnId="{5EA99A51-089A-45B2-B58D-714392584B8E}">
      <dgm:prSet/>
      <dgm:spPr/>
      <dgm:t>
        <a:bodyPr/>
        <a:lstStyle/>
        <a:p>
          <a:endParaRPr lang="en-US"/>
        </a:p>
      </dgm:t>
    </dgm:pt>
    <dgm:pt modelId="{95ABF608-B178-4D33-B60C-EDF8A9809A05}">
      <dgm:prSet custT="1"/>
      <dgm:spPr>
        <a:xfrm rot="5400000">
          <a:off x="4895297" y="-1754779"/>
          <a:ext cx="1401660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Third-party Angular UI Library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21C2C4F5-252C-4EB1-B806-1DE39A21EA1A}" type="parTrans" cxnId="{9694E01D-9CA2-478B-9B23-4055625A19DF}">
      <dgm:prSet/>
      <dgm:spPr/>
      <dgm:t>
        <a:bodyPr/>
        <a:lstStyle/>
        <a:p>
          <a:endParaRPr lang="en-US"/>
        </a:p>
      </dgm:t>
    </dgm:pt>
    <dgm:pt modelId="{D8CEE489-8C33-4373-9523-7FCAFA615713}" type="sibTrans" cxnId="{9694E01D-9CA2-478B-9B23-4055625A19DF}">
      <dgm:prSet/>
      <dgm:spPr/>
      <dgm:t>
        <a:bodyPr/>
        <a:lstStyle/>
        <a:p>
          <a:endParaRPr lang="en-US"/>
        </a:p>
      </dgm:t>
    </dgm:pt>
    <dgm:pt modelId="{AD99FA02-722A-49C3-AAC4-184931BE9165}" type="pres">
      <dgm:prSet presAssocID="{4E6479B0-BC58-4008-BE1B-1EA06181BAA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673423-9466-4E95-BECB-3E8831AFF60B}" type="pres">
      <dgm:prSet presAssocID="{41A743E1-DD77-47D1-92A3-DACB3511340E}" presName="linNode" presStyleCnt="0"/>
      <dgm:spPr/>
    </dgm:pt>
    <dgm:pt modelId="{B7D6F2CF-95B9-4F32-AAE0-CA8613A9AA6E}" type="pres">
      <dgm:prSet presAssocID="{41A743E1-DD77-47D1-92A3-DACB3511340E}" presName="parentText" presStyleLbl="node1" presStyleIdx="0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D7A2A7A-7067-432D-A43C-E3021CA8C54D}" type="pres">
      <dgm:prSet presAssocID="{41A743E1-DD77-47D1-92A3-DACB3511340E}" presName="descendantText" presStyleLbl="alignAccFollowNode1" presStyleIdx="0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98F6C480-5975-4662-BC51-73818DBEF050}" type="pres">
      <dgm:prSet presAssocID="{7A48F82F-0EFB-4FC6-8FE5-B4F778D61A6C}" presName="sp" presStyleCnt="0"/>
      <dgm:spPr/>
    </dgm:pt>
    <dgm:pt modelId="{0D56B92B-35FE-4C3F-9BB7-7BA247D7BA89}" type="pres">
      <dgm:prSet presAssocID="{905B9075-0E61-437A-B812-57F6B7D8C3A2}" presName="linNode" presStyleCnt="0"/>
      <dgm:spPr/>
    </dgm:pt>
    <dgm:pt modelId="{9AE39E0E-BB09-47A4-BC9F-48FB5425B9F8}" type="pres">
      <dgm:prSet presAssocID="{905B9075-0E61-437A-B812-57F6B7D8C3A2}" presName="parentText" presStyleLbl="node1" presStyleIdx="1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2B9340F-86C5-4A91-A2B0-60645236F188}" type="pres">
      <dgm:prSet presAssocID="{905B9075-0E61-437A-B812-57F6B7D8C3A2}" presName="descendantText" presStyleLbl="alignAccFollowNode1" presStyleIdx="1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B0825F57-5A8E-4F0A-9AD7-EC493D0DA373}" type="pres">
      <dgm:prSet presAssocID="{BC12FB61-67F2-439D-82A9-420CC6101E22}" presName="sp" presStyleCnt="0"/>
      <dgm:spPr/>
    </dgm:pt>
    <dgm:pt modelId="{763F1914-6678-4BC9-8D8A-04CAC5DE9E2B}" type="pres">
      <dgm:prSet presAssocID="{DEB43F7C-FBBA-4C9E-BBF0-00B0905FDE1D}" presName="linNode" presStyleCnt="0"/>
      <dgm:spPr/>
    </dgm:pt>
    <dgm:pt modelId="{20B51DCB-969C-4B90-B060-6A830B4AF794}" type="pres">
      <dgm:prSet presAssocID="{DEB43F7C-FBBA-4C9E-BBF0-00B0905FDE1D}" presName="parentText" presStyleLbl="node1" presStyleIdx="2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12CE318-340A-440A-8E73-E353E5C73418}" type="pres">
      <dgm:prSet presAssocID="{DEB43F7C-FBBA-4C9E-BBF0-00B0905FDE1D}" presName="descendantText" presStyleLbl="alignAccFollowNode1" presStyleIdx="2" presStyleCnt="3" custScaleY="107887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C7F4A1D0-0B42-492F-860F-772993297842}" type="presOf" srcId="{BF5CA85C-CCB7-4B7F-9463-03DD9C3A0BC2}" destId="{2D7A2A7A-7067-432D-A43C-E3021CA8C54D}" srcOrd="0" destOrd="1" presId="urn:microsoft.com/office/officeart/2005/8/layout/vList5"/>
    <dgm:cxn modelId="{CE7951FC-80CC-400A-A147-837EEE2C5BFE}" srcId="{905B9075-0E61-437A-B812-57F6B7D8C3A2}" destId="{5D2B402B-D98E-4C7B-A116-08A957D89D19}" srcOrd="0" destOrd="0" parTransId="{51143DE9-C58F-4FEC-ACC6-55C9403153F9}" sibTransId="{14234052-4666-4078-A39D-4F2936F06235}"/>
    <dgm:cxn modelId="{63C503E3-143D-4F48-B40F-7D767EB04271}" srcId="{4E6479B0-BC58-4008-BE1B-1EA06181BAA5}" destId="{41A743E1-DD77-47D1-92A3-DACB3511340E}" srcOrd="0" destOrd="0" parTransId="{499FF6A0-C471-4071-97A4-65E01993C925}" sibTransId="{7A48F82F-0EFB-4FC6-8FE5-B4F778D61A6C}"/>
    <dgm:cxn modelId="{9694E01D-9CA2-478B-9B23-4055625A19DF}" srcId="{41A743E1-DD77-47D1-92A3-DACB3511340E}" destId="{95ABF608-B178-4D33-B60C-EDF8A9809A05}" srcOrd="0" destOrd="0" parTransId="{21C2C4F5-252C-4EB1-B806-1DE39A21EA1A}" sibTransId="{D8CEE489-8C33-4373-9523-7FCAFA615713}"/>
    <dgm:cxn modelId="{A150D79D-4AB0-4C24-A89F-3B59CB6C1DBA}" type="presOf" srcId="{7C6D3DF2-51F0-404E-B396-2151CB3F36EF}" destId="{2D7A2A7A-7067-432D-A43C-E3021CA8C54D}" srcOrd="0" destOrd="2" presId="urn:microsoft.com/office/officeart/2005/8/layout/vList5"/>
    <dgm:cxn modelId="{2E76DF2F-6830-425C-8FF1-6014F6D2DDA0}" srcId="{4E6479B0-BC58-4008-BE1B-1EA06181BAA5}" destId="{DEB43F7C-FBBA-4C9E-BBF0-00B0905FDE1D}" srcOrd="2" destOrd="0" parTransId="{8D619AAB-52A3-4F08-875F-23024AC1B151}" sibTransId="{C968C812-868B-4DB8-9334-1F92D7F21C66}"/>
    <dgm:cxn modelId="{448AE749-8902-48DE-9D44-1A7F7E65E5A2}" srcId="{41A743E1-DD77-47D1-92A3-DACB3511340E}" destId="{BF5CA85C-CCB7-4B7F-9463-03DD9C3A0BC2}" srcOrd="1" destOrd="0" parTransId="{695EF863-E184-4673-96B5-913EE5302618}" sibTransId="{7AC5A390-3CD6-4901-9548-81936DF31D01}"/>
    <dgm:cxn modelId="{E43A7D02-42C9-4CEC-9788-CC0AC8307F1F}" type="presOf" srcId="{E9EC7B56-4D77-414F-BA76-885E4AD9B970}" destId="{E12CE318-340A-440A-8E73-E353E5C73418}" srcOrd="0" destOrd="2" presId="urn:microsoft.com/office/officeart/2005/8/layout/vList5"/>
    <dgm:cxn modelId="{578A8D5E-1DBF-465F-8873-3C6FF46E305B}" type="presOf" srcId="{905B9075-0E61-437A-B812-57F6B7D8C3A2}" destId="{9AE39E0E-BB09-47A4-BC9F-48FB5425B9F8}" srcOrd="0" destOrd="0" presId="urn:microsoft.com/office/officeart/2005/8/layout/vList5"/>
    <dgm:cxn modelId="{8EE06BAB-ABEA-409B-90A1-2EF5E1257170}" srcId="{DEB43F7C-FBBA-4C9E-BBF0-00B0905FDE1D}" destId="{0DA3FAEE-F7D1-4B2C-80D4-BCA26B30B405}" srcOrd="1" destOrd="0" parTransId="{0AF5B6DD-620B-4657-83FD-13B51E308597}" sibTransId="{E19EF332-D7DD-4FC6-80B0-A19919B156BF}"/>
    <dgm:cxn modelId="{A5FC8857-BF03-4832-A770-1750606AF8F1}" type="presOf" srcId="{95ABF608-B178-4D33-B60C-EDF8A9809A05}" destId="{2D7A2A7A-7067-432D-A43C-E3021CA8C54D}" srcOrd="0" destOrd="0" presId="urn:microsoft.com/office/officeart/2005/8/layout/vList5"/>
    <dgm:cxn modelId="{FF7C4344-C700-4E67-9AF1-79825D5BB108}" type="presOf" srcId="{5FEB3621-97BF-468C-911B-C80C174D731C}" destId="{E12CE318-340A-440A-8E73-E353E5C73418}" srcOrd="0" destOrd="0" presId="urn:microsoft.com/office/officeart/2005/8/layout/vList5"/>
    <dgm:cxn modelId="{B6015914-CDE7-42B6-AA79-18049F997C31}" type="presOf" srcId="{5D2B402B-D98E-4C7B-A116-08A957D89D19}" destId="{42B9340F-86C5-4A91-A2B0-60645236F188}" srcOrd="0" destOrd="0" presId="urn:microsoft.com/office/officeart/2005/8/layout/vList5"/>
    <dgm:cxn modelId="{DA246268-3FAF-42E3-AD1A-67B21201D24A}" srcId="{DEB43F7C-FBBA-4C9E-BBF0-00B0905FDE1D}" destId="{5FEB3621-97BF-468C-911B-C80C174D731C}" srcOrd="0" destOrd="0" parTransId="{8736327B-AD3A-4865-993C-4E6133ECC450}" sibTransId="{BC9E0420-AE46-4F0C-B8FD-8D8BB7375379}"/>
    <dgm:cxn modelId="{E790C261-B7C4-4674-A5B2-EDBAC3384974}" type="presOf" srcId="{DEB43F7C-FBBA-4C9E-BBF0-00B0905FDE1D}" destId="{20B51DCB-969C-4B90-B060-6A830B4AF794}" srcOrd="0" destOrd="0" presId="urn:microsoft.com/office/officeart/2005/8/layout/vList5"/>
    <dgm:cxn modelId="{4E021A37-0503-4369-AEFD-5AF2F7471A9F}" type="presOf" srcId="{41A743E1-DD77-47D1-92A3-DACB3511340E}" destId="{B7D6F2CF-95B9-4F32-AAE0-CA8613A9AA6E}" srcOrd="0" destOrd="0" presId="urn:microsoft.com/office/officeart/2005/8/layout/vList5"/>
    <dgm:cxn modelId="{39396B04-1C96-4A79-87ED-8E840192E08C}" type="presOf" srcId="{4E6479B0-BC58-4008-BE1B-1EA06181BAA5}" destId="{AD99FA02-722A-49C3-AAC4-184931BE9165}" srcOrd="0" destOrd="0" presId="urn:microsoft.com/office/officeart/2005/8/layout/vList5"/>
    <dgm:cxn modelId="{FF4146C0-369D-401A-991B-7BC48AC2590A}" type="presOf" srcId="{0DA3FAEE-F7D1-4B2C-80D4-BCA26B30B405}" destId="{E12CE318-340A-440A-8E73-E353E5C73418}" srcOrd="0" destOrd="1" presId="urn:microsoft.com/office/officeart/2005/8/layout/vList5"/>
    <dgm:cxn modelId="{1764D9AA-800B-4F58-8AB8-40430BDFAE55}" srcId="{41A743E1-DD77-47D1-92A3-DACB3511340E}" destId="{7C6D3DF2-51F0-404E-B396-2151CB3F36EF}" srcOrd="2" destOrd="0" parTransId="{037C071F-3853-485E-9D25-519C99E1F9BC}" sibTransId="{B02F20AB-9FA1-4B6B-A7D0-99E69C4170CA}"/>
    <dgm:cxn modelId="{5EA99A51-089A-45B2-B58D-714392584B8E}" srcId="{DEB43F7C-FBBA-4C9E-BBF0-00B0905FDE1D}" destId="{E9EC7B56-4D77-414F-BA76-885E4AD9B970}" srcOrd="2" destOrd="0" parTransId="{13EA22D4-D2E6-408A-890D-D9B3EC783C53}" sibTransId="{38F7CC79-24C6-4A55-845C-14A194AF50C3}"/>
    <dgm:cxn modelId="{FF4A5743-5975-4312-A784-E7C34A9C0FD5}" srcId="{4E6479B0-BC58-4008-BE1B-1EA06181BAA5}" destId="{905B9075-0E61-437A-B812-57F6B7D8C3A2}" srcOrd="1" destOrd="0" parTransId="{A6BBC68A-62AE-4EC1-AB57-4FA597F6C1B7}" sibTransId="{BC12FB61-67F2-439D-82A9-420CC6101E22}"/>
    <dgm:cxn modelId="{0559F576-8FF2-426A-97D3-98DDB2E1F365}" type="presParOf" srcId="{AD99FA02-722A-49C3-AAC4-184931BE9165}" destId="{B8673423-9466-4E95-BECB-3E8831AFF60B}" srcOrd="0" destOrd="0" presId="urn:microsoft.com/office/officeart/2005/8/layout/vList5"/>
    <dgm:cxn modelId="{B75409B1-B678-4B71-9400-CD894DD48AD4}" type="presParOf" srcId="{B8673423-9466-4E95-BECB-3E8831AFF60B}" destId="{B7D6F2CF-95B9-4F32-AAE0-CA8613A9AA6E}" srcOrd="0" destOrd="0" presId="urn:microsoft.com/office/officeart/2005/8/layout/vList5"/>
    <dgm:cxn modelId="{24D50EF7-265F-48ED-AF86-6F9ECD7F9E37}" type="presParOf" srcId="{B8673423-9466-4E95-BECB-3E8831AFF60B}" destId="{2D7A2A7A-7067-432D-A43C-E3021CA8C54D}" srcOrd="1" destOrd="0" presId="urn:microsoft.com/office/officeart/2005/8/layout/vList5"/>
    <dgm:cxn modelId="{56687EB4-7E9B-427F-A744-00AB7F4A1E3D}" type="presParOf" srcId="{AD99FA02-722A-49C3-AAC4-184931BE9165}" destId="{98F6C480-5975-4662-BC51-73818DBEF050}" srcOrd="1" destOrd="0" presId="urn:microsoft.com/office/officeart/2005/8/layout/vList5"/>
    <dgm:cxn modelId="{7FCA8642-4114-4F9C-9B50-CFB490FE4FBB}" type="presParOf" srcId="{AD99FA02-722A-49C3-AAC4-184931BE9165}" destId="{0D56B92B-35FE-4C3F-9BB7-7BA247D7BA89}" srcOrd="2" destOrd="0" presId="urn:microsoft.com/office/officeart/2005/8/layout/vList5"/>
    <dgm:cxn modelId="{43D19724-0032-41AF-979B-A3DA52C5530F}" type="presParOf" srcId="{0D56B92B-35FE-4C3F-9BB7-7BA247D7BA89}" destId="{9AE39E0E-BB09-47A4-BC9F-48FB5425B9F8}" srcOrd="0" destOrd="0" presId="urn:microsoft.com/office/officeart/2005/8/layout/vList5"/>
    <dgm:cxn modelId="{3A22B529-9C6F-46CB-A8E4-F472FEAF61D0}" type="presParOf" srcId="{0D56B92B-35FE-4C3F-9BB7-7BA247D7BA89}" destId="{42B9340F-86C5-4A91-A2B0-60645236F188}" srcOrd="1" destOrd="0" presId="urn:microsoft.com/office/officeart/2005/8/layout/vList5"/>
    <dgm:cxn modelId="{BA272C04-F0CC-48CA-A218-A49C48757490}" type="presParOf" srcId="{AD99FA02-722A-49C3-AAC4-184931BE9165}" destId="{B0825F57-5A8E-4F0A-9AD7-EC493D0DA373}" srcOrd="3" destOrd="0" presId="urn:microsoft.com/office/officeart/2005/8/layout/vList5"/>
    <dgm:cxn modelId="{ED52F64F-70D6-4F11-B07A-D595DEF156B4}" type="presParOf" srcId="{AD99FA02-722A-49C3-AAC4-184931BE9165}" destId="{763F1914-6678-4BC9-8D8A-04CAC5DE9E2B}" srcOrd="4" destOrd="0" presId="urn:microsoft.com/office/officeart/2005/8/layout/vList5"/>
    <dgm:cxn modelId="{E79FC72C-E869-4D12-B9AE-C0B9CF991FA9}" type="presParOf" srcId="{763F1914-6678-4BC9-8D8A-04CAC5DE9E2B}" destId="{20B51DCB-969C-4B90-B060-6A830B4AF794}" srcOrd="0" destOrd="0" presId="urn:microsoft.com/office/officeart/2005/8/layout/vList5"/>
    <dgm:cxn modelId="{262ED4C3-21F9-4261-B1BE-3F00C732257C}" type="presParOf" srcId="{763F1914-6678-4BC9-8D8A-04CAC5DE9E2B}" destId="{E12CE318-340A-440A-8E73-E353E5C7341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6479B0-BC58-4008-BE1B-1EA06181BAA5}" type="doc">
      <dgm:prSet loTypeId="urn:microsoft.com/office/officeart/2005/8/layout/vList5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1A743E1-DD77-47D1-92A3-DACB3511340E}">
      <dgm:prSet custT="1"/>
      <dgm:spPr>
        <a:xfrm>
          <a:off x="0" y="2195"/>
          <a:ext cx="2962656" cy="1448841"/>
        </a:xfrm>
        <a:solidFill>
          <a:srgbClr val="9BBB59">
            <a:hueOff val="0"/>
            <a:satOff val="0"/>
            <a:lumOff val="0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Available from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499FF6A0-C471-4071-97A4-65E01993C925}" type="parTrans" cxnId="{63C503E3-143D-4F48-B40F-7D767EB04271}">
      <dgm:prSet/>
      <dgm:spPr/>
      <dgm:t>
        <a:bodyPr/>
        <a:lstStyle/>
        <a:p>
          <a:endParaRPr lang="en-US"/>
        </a:p>
      </dgm:t>
    </dgm:pt>
    <dgm:pt modelId="{7A48F82F-0EFB-4FC6-8FE5-B4F778D61A6C}" type="sibTrans" cxnId="{63C503E3-143D-4F48-B40F-7D767EB04271}">
      <dgm:prSet/>
      <dgm:spPr/>
      <dgm:t>
        <a:bodyPr/>
        <a:lstStyle/>
        <a:p>
          <a:endParaRPr lang="en-US"/>
        </a:p>
      </dgm:t>
    </dgm:pt>
    <dgm:pt modelId="{BF5CA85C-CCB7-4B7F-9463-03DD9C3A0BC2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https://github.com/angular/router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695EF863-E184-4673-96B5-913EE5302618}" type="parTrans" cxnId="{448AE749-8902-48DE-9D44-1A7F7E65E5A2}">
      <dgm:prSet/>
      <dgm:spPr/>
      <dgm:t>
        <a:bodyPr/>
        <a:lstStyle/>
        <a:p>
          <a:endParaRPr lang="en-US"/>
        </a:p>
      </dgm:t>
    </dgm:pt>
    <dgm:pt modelId="{7AC5A390-3CD6-4901-9548-81936DF31D01}" type="sibTrans" cxnId="{448AE749-8902-48DE-9D44-1A7F7E65E5A2}">
      <dgm:prSet/>
      <dgm:spPr/>
      <dgm:t>
        <a:bodyPr/>
        <a:lstStyle/>
        <a:p>
          <a:endParaRPr lang="en-US"/>
        </a:p>
      </dgm:t>
    </dgm:pt>
    <dgm:pt modelId="{7C6D3DF2-51F0-404E-B396-2151CB3F36EF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Router.es5.js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037C071F-3853-485E-9D25-519C99E1F9BC}" type="parTrans" cxnId="{1764D9AA-800B-4F58-8AB8-40430BDFAE55}">
      <dgm:prSet/>
      <dgm:spPr/>
      <dgm:t>
        <a:bodyPr/>
        <a:lstStyle/>
        <a:p>
          <a:endParaRPr lang="en-US"/>
        </a:p>
      </dgm:t>
    </dgm:pt>
    <dgm:pt modelId="{B02F20AB-9FA1-4B6B-A7D0-99E69C4170CA}" type="sibTrans" cxnId="{1764D9AA-800B-4F58-8AB8-40430BDFAE55}">
      <dgm:prSet/>
      <dgm:spPr/>
      <dgm:t>
        <a:bodyPr/>
        <a:lstStyle/>
        <a:p>
          <a:endParaRPr lang="en-US"/>
        </a:p>
      </dgm:t>
    </dgm:pt>
    <dgm:pt modelId="{905B9075-0E61-437A-B812-57F6B7D8C3A2}">
      <dgm:prSet custT="1"/>
      <dgm:spPr>
        <a:xfrm>
          <a:off x="0" y="1523479"/>
          <a:ext cx="2962656" cy="1448841"/>
        </a:xfrm>
        <a:solidFill>
          <a:srgbClr val="5EAFA6"/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Based on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A6BBC68A-62AE-4EC1-AB57-4FA597F6C1B7}" type="parTrans" cxnId="{FF4A5743-5975-4312-A784-E7C34A9C0FD5}">
      <dgm:prSet/>
      <dgm:spPr/>
      <dgm:t>
        <a:bodyPr/>
        <a:lstStyle/>
        <a:p>
          <a:endParaRPr lang="en-US"/>
        </a:p>
      </dgm:t>
    </dgm:pt>
    <dgm:pt modelId="{BC12FB61-67F2-439D-82A9-420CC6101E22}" type="sibTrans" cxnId="{FF4A5743-5975-4312-A784-E7C34A9C0FD5}">
      <dgm:prSet/>
      <dgm:spPr/>
      <dgm:t>
        <a:bodyPr/>
        <a:lstStyle/>
        <a:p>
          <a:endParaRPr lang="en-US"/>
        </a:p>
      </dgm:t>
    </dgm:pt>
    <dgm:pt modelId="{5D2B402B-D98E-4C7B-A116-08A957D89D19}">
      <dgm:prSet custT="1"/>
      <dgm:spPr>
        <a:xfrm rot="5400000">
          <a:off x="5016591" y="-385572"/>
          <a:ext cx="1159073" cy="5266944"/>
        </a:xfrm>
        <a:solidFill>
          <a:srgbClr val="5EAFA6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identifiers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51143DE9-C58F-4FEC-ACC6-55C9403153F9}" type="parTrans" cxnId="{CE7951FC-80CC-400A-A147-837EEE2C5BFE}">
      <dgm:prSet/>
      <dgm:spPr/>
      <dgm:t>
        <a:bodyPr/>
        <a:lstStyle/>
        <a:p>
          <a:endParaRPr lang="en-US"/>
        </a:p>
      </dgm:t>
    </dgm:pt>
    <dgm:pt modelId="{14234052-4666-4078-A39D-4F2936F06235}" type="sibTrans" cxnId="{CE7951FC-80CC-400A-A147-837EEE2C5BFE}">
      <dgm:prSet/>
      <dgm:spPr/>
      <dgm:t>
        <a:bodyPr/>
        <a:lstStyle/>
        <a:p>
          <a:endParaRPr lang="en-US"/>
        </a:p>
      </dgm:t>
    </dgm:pt>
    <dgm:pt modelId="{DEB43F7C-FBBA-4C9E-BBF0-00B0905FDE1D}">
      <dgm:prSet custT="1"/>
      <dgm:spPr>
        <a:xfrm>
          <a:off x="0" y="3044762"/>
          <a:ext cx="2962656" cy="1448841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gm:spPr>
      <dgm:t>
        <a:bodyPr/>
        <a:lstStyle/>
        <a:p>
          <a:pPr rtl="0"/>
          <a:r>
            <a:rPr lang="en-US" sz="3600" b="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route has</a:t>
          </a:r>
          <a:endParaRPr lang="en-US" sz="3600" b="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gm:t>
    </dgm:pt>
    <dgm:pt modelId="{8D619AAB-52A3-4F08-875F-23024AC1B151}" type="parTrans" cxnId="{2E76DF2F-6830-425C-8FF1-6014F6D2DDA0}">
      <dgm:prSet/>
      <dgm:spPr/>
      <dgm:t>
        <a:bodyPr/>
        <a:lstStyle/>
        <a:p>
          <a:endParaRPr lang="en-US"/>
        </a:p>
      </dgm:t>
    </dgm:pt>
    <dgm:pt modelId="{C968C812-868B-4DB8-9334-1F92D7F21C66}" type="sibTrans" cxnId="{2E76DF2F-6830-425C-8FF1-6014F6D2DDA0}">
      <dgm:prSet/>
      <dgm:spPr/>
      <dgm:t>
        <a:bodyPr/>
        <a:lstStyle/>
        <a:p>
          <a:endParaRPr lang="en-US"/>
        </a:p>
      </dgm:t>
    </dgm:pt>
    <dgm:pt modelId="{5FEB3621-97BF-468C-911B-C80C174D731C}">
      <dgm:prSet custT="1"/>
      <dgm:spPr>
        <a:xfrm rot="5400000">
          <a:off x="5016591" y="1135711"/>
          <a:ext cx="1159073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 (path)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8736327B-AD3A-4865-993C-4E6133ECC450}" type="parTrans" cxnId="{DA246268-3FAF-42E3-AD1A-67B21201D24A}">
      <dgm:prSet/>
      <dgm:spPr/>
      <dgm:t>
        <a:bodyPr/>
        <a:lstStyle/>
        <a:p>
          <a:endParaRPr lang="en-US"/>
        </a:p>
      </dgm:t>
    </dgm:pt>
    <dgm:pt modelId="{BC9E0420-AE46-4F0C-B8FD-8D8BB7375379}" type="sibTrans" cxnId="{DA246268-3FAF-42E3-AD1A-67B21201D24A}">
      <dgm:prSet/>
      <dgm:spPr/>
      <dgm:t>
        <a:bodyPr/>
        <a:lstStyle/>
        <a:p>
          <a:endParaRPr lang="en-US"/>
        </a:p>
      </dgm:t>
    </dgm:pt>
    <dgm:pt modelId="{E9EC7B56-4D77-414F-BA76-885E4AD9B970}">
      <dgm:prSet custT="1"/>
      <dgm:spPr>
        <a:xfrm rot="5400000">
          <a:off x="5016591" y="1135711"/>
          <a:ext cx="1159073" cy="5266944"/>
        </a:xfr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Component</a:t>
          </a:r>
          <a:endParaRPr lang="en-US" sz="2000" b="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13EA22D4-D2E6-408A-890D-D9B3EC783C53}" type="parTrans" cxnId="{5EA99A51-089A-45B2-B58D-714392584B8E}">
      <dgm:prSet/>
      <dgm:spPr/>
      <dgm:t>
        <a:bodyPr/>
        <a:lstStyle/>
        <a:p>
          <a:endParaRPr lang="en-US"/>
        </a:p>
      </dgm:t>
    </dgm:pt>
    <dgm:pt modelId="{38F7CC79-24C6-4A55-845C-14A194AF50C3}" type="sibTrans" cxnId="{5EA99A51-089A-45B2-B58D-714392584B8E}">
      <dgm:prSet/>
      <dgm:spPr/>
      <dgm:t>
        <a:bodyPr/>
        <a:lstStyle/>
        <a:p>
          <a:endParaRPr lang="en-US"/>
        </a:p>
      </dgm:t>
    </dgm:pt>
    <dgm:pt modelId="{95ABF608-B178-4D33-B60C-EDF8A9809A05}">
      <dgm:prSet custT="1"/>
      <dgm:spPr>
        <a:xfrm rot="5400000">
          <a:off x="5016591" y="-1906855"/>
          <a:ext cx="1159073" cy="5266944"/>
        </a:xfr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 </a:t>
          </a:r>
          <a:r>
            <a:rPr lang="en-US" sz="20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1.5</a:t>
          </a:r>
          <a:endParaRPr lang="en-US" sz="2000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21C2C4F5-252C-4EB1-B806-1DE39A21EA1A}" type="parTrans" cxnId="{9694E01D-9CA2-478B-9B23-4055625A19DF}">
      <dgm:prSet/>
      <dgm:spPr/>
      <dgm:t>
        <a:bodyPr/>
        <a:lstStyle/>
        <a:p>
          <a:endParaRPr lang="en-US"/>
        </a:p>
      </dgm:t>
    </dgm:pt>
    <dgm:pt modelId="{D8CEE489-8C33-4373-9523-7FCAFA615713}" type="sibTrans" cxnId="{9694E01D-9CA2-478B-9B23-4055625A19DF}">
      <dgm:prSet/>
      <dgm:spPr/>
      <dgm:t>
        <a:bodyPr/>
        <a:lstStyle/>
        <a:p>
          <a:endParaRPr lang="en-US"/>
        </a:p>
      </dgm:t>
    </dgm:pt>
    <dgm:pt modelId="{5985BE48-2351-4769-8510-E71C42CAB0DB}">
      <dgm:prSet custT="1"/>
      <dgm:spPr/>
      <dgm:t>
        <a:bodyPr/>
        <a:lstStyle/>
        <a:p>
          <a:pPr rtl="0"/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Myriad Pro"/>
              <a:ea typeface="+mn-ea"/>
              <a:cs typeface="+mn-cs"/>
            </a:rPr>
            <a:t>http://localhost:64492/index.html</a:t>
          </a:r>
          <a:r>
            <a:rPr lang="en-US" sz="1600" b="1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#/searchByTitle</a:t>
          </a:r>
          <a:endParaRPr lang="en-US" sz="1600" b="1" dirty="0">
            <a:solidFill>
              <a:schemeClr val="bg1"/>
            </a:solidFill>
            <a:latin typeface="Myriad Pro"/>
            <a:ea typeface="+mn-ea"/>
            <a:cs typeface="+mn-cs"/>
          </a:endParaRPr>
        </a:p>
      </dgm:t>
    </dgm:pt>
    <dgm:pt modelId="{2BFAEF2E-F1FE-48A1-A9E1-99302FB40FE7}" type="parTrans" cxnId="{3CFA7DB7-7BAF-47DB-B505-4CBAC53A60D7}">
      <dgm:prSet/>
      <dgm:spPr/>
      <dgm:t>
        <a:bodyPr/>
        <a:lstStyle/>
        <a:p>
          <a:endParaRPr lang="en-US"/>
        </a:p>
      </dgm:t>
    </dgm:pt>
    <dgm:pt modelId="{6A8C182D-D5BA-4B80-8BB9-3B10FFCB5968}" type="sibTrans" cxnId="{3CFA7DB7-7BAF-47DB-B505-4CBAC53A60D7}">
      <dgm:prSet/>
      <dgm:spPr/>
      <dgm:t>
        <a:bodyPr/>
        <a:lstStyle/>
        <a:p>
          <a:endParaRPr lang="en-US"/>
        </a:p>
      </dgm:t>
    </dgm:pt>
    <dgm:pt modelId="{AD99FA02-722A-49C3-AAC4-184931BE9165}" type="pres">
      <dgm:prSet presAssocID="{4E6479B0-BC58-4008-BE1B-1EA06181BAA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673423-9466-4E95-BECB-3E8831AFF60B}" type="pres">
      <dgm:prSet presAssocID="{41A743E1-DD77-47D1-92A3-DACB3511340E}" presName="linNode" presStyleCnt="0"/>
      <dgm:spPr/>
    </dgm:pt>
    <dgm:pt modelId="{B7D6F2CF-95B9-4F32-AAE0-CA8613A9AA6E}" type="pres">
      <dgm:prSet presAssocID="{41A743E1-DD77-47D1-92A3-DACB3511340E}" presName="parentText" presStyleLbl="node1" presStyleIdx="0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D7A2A7A-7067-432D-A43C-E3021CA8C54D}" type="pres">
      <dgm:prSet presAssocID="{41A743E1-DD77-47D1-92A3-DACB3511340E}" presName="descendantText" presStyleLbl="alignAccFollowNode1" presStyleIdx="0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98F6C480-5975-4662-BC51-73818DBEF050}" type="pres">
      <dgm:prSet presAssocID="{7A48F82F-0EFB-4FC6-8FE5-B4F778D61A6C}" presName="sp" presStyleCnt="0"/>
      <dgm:spPr/>
    </dgm:pt>
    <dgm:pt modelId="{0D56B92B-35FE-4C3F-9BB7-7BA247D7BA89}" type="pres">
      <dgm:prSet presAssocID="{905B9075-0E61-437A-B812-57F6B7D8C3A2}" presName="linNode" presStyleCnt="0"/>
      <dgm:spPr/>
    </dgm:pt>
    <dgm:pt modelId="{9AE39E0E-BB09-47A4-BC9F-48FB5425B9F8}" type="pres">
      <dgm:prSet presAssocID="{905B9075-0E61-437A-B812-57F6B7D8C3A2}" presName="parentText" presStyleLbl="node1" presStyleIdx="1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2B9340F-86C5-4A91-A2B0-60645236F188}" type="pres">
      <dgm:prSet presAssocID="{905B9075-0E61-437A-B812-57F6B7D8C3A2}" presName="descendantText" presStyleLbl="alignAccFollowNode1" presStyleIdx="1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B0825F57-5A8E-4F0A-9AD7-EC493D0DA373}" type="pres">
      <dgm:prSet presAssocID="{BC12FB61-67F2-439D-82A9-420CC6101E22}" presName="sp" presStyleCnt="0"/>
      <dgm:spPr/>
    </dgm:pt>
    <dgm:pt modelId="{763F1914-6678-4BC9-8D8A-04CAC5DE9E2B}" type="pres">
      <dgm:prSet presAssocID="{DEB43F7C-FBBA-4C9E-BBF0-00B0905FDE1D}" presName="linNode" presStyleCnt="0"/>
      <dgm:spPr/>
    </dgm:pt>
    <dgm:pt modelId="{20B51DCB-969C-4B90-B060-6A830B4AF794}" type="pres">
      <dgm:prSet presAssocID="{DEB43F7C-FBBA-4C9E-BBF0-00B0905FDE1D}" presName="parentText" presStyleLbl="node1" presStyleIdx="2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12CE318-340A-440A-8E73-E353E5C73418}" type="pres">
      <dgm:prSet presAssocID="{DEB43F7C-FBBA-4C9E-BBF0-00B0905FDE1D}" presName="descendantText" presStyleLbl="alignAccFollowNode1" presStyleIdx="2" presStyleCnt="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0437307B-6B27-49C2-A1DD-1D1C7D77FF76}" type="presOf" srcId="{41A743E1-DD77-47D1-92A3-DACB3511340E}" destId="{B7D6F2CF-95B9-4F32-AAE0-CA8613A9AA6E}" srcOrd="0" destOrd="0" presId="urn:microsoft.com/office/officeart/2005/8/layout/vList5"/>
    <dgm:cxn modelId="{CE7951FC-80CC-400A-A147-837EEE2C5BFE}" srcId="{905B9075-0E61-437A-B812-57F6B7D8C3A2}" destId="{5D2B402B-D98E-4C7B-A116-08A957D89D19}" srcOrd="0" destOrd="0" parTransId="{51143DE9-C58F-4FEC-ACC6-55C9403153F9}" sibTransId="{14234052-4666-4078-A39D-4F2936F06235}"/>
    <dgm:cxn modelId="{63C503E3-143D-4F48-B40F-7D767EB04271}" srcId="{4E6479B0-BC58-4008-BE1B-1EA06181BAA5}" destId="{41A743E1-DD77-47D1-92A3-DACB3511340E}" srcOrd="0" destOrd="0" parTransId="{499FF6A0-C471-4071-97A4-65E01993C925}" sibTransId="{7A48F82F-0EFB-4FC6-8FE5-B4F778D61A6C}"/>
    <dgm:cxn modelId="{9694E01D-9CA2-478B-9B23-4055625A19DF}" srcId="{41A743E1-DD77-47D1-92A3-DACB3511340E}" destId="{95ABF608-B178-4D33-B60C-EDF8A9809A05}" srcOrd="0" destOrd="0" parTransId="{21C2C4F5-252C-4EB1-B806-1DE39A21EA1A}" sibTransId="{D8CEE489-8C33-4373-9523-7FCAFA615713}"/>
    <dgm:cxn modelId="{CFAD1B4D-AC4A-4B92-B39F-F1FFFAB9B77B}" type="presOf" srcId="{905B9075-0E61-437A-B812-57F6B7D8C3A2}" destId="{9AE39E0E-BB09-47A4-BC9F-48FB5425B9F8}" srcOrd="0" destOrd="0" presId="urn:microsoft.com/office/officeart/2005/8/layout/vList5"/>
    <dgm:cxn modelId="{448AE749-8902-48DE-9D44-1A7F7E65E5A2}" srcId="{41A743E1-DD77-47D1-92A3-DACB3511340E}" destId="{BF5CA85C-CCB7-4B7F-9463-03DD9C3A0BC2}" srcOrd="1" destOrd="0" parTransId="{695EF863-E184-4673-96B5-913EE5302618}" sibTransId="{7AC5A390-3CD6-4901-9548-81936DF31D01}"/>
    <dgm:cxn modelId="{2E76DF2F-6830-425C-8FF1-6014F6D2DDA0}" srcId="{4E6479B0-BC58-4008-BE1B-1EA06181BAA5}" destId="{DEB43F7C-FBBA-4C9E-BBF0-00B0905FDE1D}" srcOrd="2" destOrd="0" parTransId="{8D619AAB-52A3-4F08-875F-23024AC1B151}" sibTransId="{C968C812-868B-4DB8-9334-1F92D7F21C66}"/>
    <dgm:cxn modelId="{4B370080-947B-44A0-A97F-D9BAB77DFCAB}" type="presOf" srcId="{DEB43F7C-FBBA-4C9E-BBF0-00B0905FDE1D}" destId="{20B51DCB-969C-4B90-B060-6A830B4AF794}" srcOrd="0" destOrd="0" presId="urn:microsoft.com/office/officeart/2005/8/layout/vList5"/>
    <dgm:cxn modelId="{0E9A2AC1-8052-484D-BDFC-1FDD23D7C2CB}" type="presOf" srcId="{5D2B402B-D98E-4C7B-A116-08A957D89D19}" destId="{42B9340F-86C5-4A91-A2B0-60645236F188}" srcOrd="0" destOrd="0" presId="urn:microsoft.com/office/officeart/2005/8/layout/vList5"/>
    <dgm:cxn modelId="{CC34C3EF-F0E6-49F9-B008-DDC15FD9B142}" type="presOf" srcId="{E9EC7B56-4D77-414F-BA76-885E4AD9B970}" destId="{E12CE318-340A-440A-8E73-E353E5C73418}" srcOrd="0" destOrd="1" presId="urn:microsoft.com/office/officeart/2005/8/layout/vList5"/>
    <dgm:cxn modelId="{9990B553-AD6F-4ACF-9AC3-DD767AAA610A}" type="presOf" srcId="{4E6479B0-BC58-4008-BE1B-1EA06181BAA5}" destId="{AD99FA02-722A-49C3-AAC4-184931BE9165}" srcOrd="0" destOrd="0" presId="urn:microsoft.com/office/officeart/2005/8/layout/vList5"/>
    <dgm:cxn modelId="{AB7DAE21-F345-40B7-A11A-CB0F0CBE0950}" type="presOf" srcId="{5985BE48-2351-4769-8510-E71C42CAB0DB}" destId="{42B9340F-86C5-4A91-A2B0-60645236F188}" srcOrd="0" destOrd="1" presId="urn:microsoft.com/office/officeart/2005/8/layout/vList5"/>
    <dgm:cxn modelId="{3CFA7DB7-7BAF-47DB-B505-4CBAC53A60D7}" srcId="{905B9075-0E61-437A-B812-57F6B7D8C3A2}" destId="{5985BE48-2351-4769-8510-E71C42CAB0DB}" srcOrd="1" destOrd="0" parTransId="{2BFAEF2E-F1FE-48A1-A9E1-99302FB40FE7}" sibTransId="{6A8C182D-D5BA-4B80-8BB9-3B10FFCB5968}"/>
    <dgm:cxn modelId="{A8361FB5-737A-43A6-B981-C04B2C03EF09}" type="presOf" srcId="{7C6D3DF2-51F0-404E-B396-2151CB3F36EF}" destId="{2D7A2A7A-7067-432D-A43C-E3021CA8C54D}" srcOrd="0" destOrd="2" presId="urn:microsoft.com/office/officeart/2005/8/layout/vList5"/>
    <dgm:cxn modelId="{DA246268-3FAF-42E3-AD1A-67B21201D24A}" srcId="{DEB43F7C-FBBA-4C9E-BBF0-00B0905FDE1D}" destId="{5FEB3621-97BF-468C-911B-C80C174D731C}" srcOrd="0" destOrd="0" parTransId="{8736327B-AD3A-4865-993C-4E6133ECC450}" sibTransId="{BC9E0420-AE46-4F0C-B8FD-8D8BB7375379}"/>
    <dgm:cxn modelId="{66B3700B-48B1-45EA-84CD-05DD5B77DB5E}" type="presOf" srcId="{95ABF608-B178-4D33-B60C-EDF8A9809A05}" destId="{2D7A2A7A-7067-432D-A43C-E3021CA8C54D}" srcOrd="0" destOrd="0" presId="urn:microsoft.com/office/officeart/2005/8/layout/vList5"/>
    <dgm:cxn modelId="{EEC46F2C-9A7A-4E18-941F-F9C76CFFFCE7}" type="presOf" srcId="{5FEB3621-97BF-468C-911B-C80C174D731C}" destId="{E12CE318-340A-440A-8E73-E353E5C73418}" srcOrd="0" destOrd="0" presId="urn:microsoft.com/office/officeart/2005/8/layout/vList5"/>
    <dgm:cxn modelId="{1764D9AA-800B-4F58-8AB8-40430BDFAE55}" srcId="{41A743E1-DD77-47D1-92A3-DACB3511340E}" destId="{7C6D3DF2-51F0-404E-B396-2151CB3F36EF}" srcOrd="2" destOrd="0" parTransId="{037C071F-3853-485E-9D25-519C99E1F9BC}" sibTransId="{B02F20AB-9FA1-4B6B-A7D0-99E69C4170CA}"/>
    <dgm:cxn modelId="{7605B7FD-5542-492A-9AB8-0A5FCECAAED5}" type="presOf" srcId="{BF5CA85C-CCB7-4B7F-9463-03DD9C3A0BC2}" destId="{2D7A2A7A-7067-432D-A43C-E3021CA8C54D}" srcOrd="0" destOrd="1" presId="urn:microsoft.com/office/officeart/2005/8/layout/vList5"/>
    <dgm:cxn modelId="{5EA99A51-089A-45B2-B58D-714392584B8E}" srcId="{DEB43F7C-FBBA-4C9E-BBF0-00B0905FDE1D}" destId="{E9EC7B56-4D77-414F-BA76-885E4AD9B970}" srcOrd="1" destOrd="0" parTransId="{13EA22D4-D2E6-408A-890D-D9B3EC783C53}" sibTransId="{38F7CC79-24C6-4A55-845C-14A194AF50C3}"/>
    <dgm:cxn modelId="{FF4A5743-5975-4312-A784-E7C34A9C0FD5}" srcId="{4E6479B0-BC58-4008-BE1B-1EA06181BAA5}" destId="{905B9075-0E61-437A-B812-57F6B7D8C3A2}" srcOrd="1" destOrd="0" parTransId="{A6BBC68A-62AE-4EC1-AB57-4FA597F6C1B7}" sibTransId="{BC12FB61-67F2-439D-82A9-420CC6101E22}"/>
    <dgm:cxn modelId="{8C9CA930-67FC-4D57-93F0-37F96F146B68}" type="presParOf" srcId="{AD99FA02-722A-49C3-AAC4-184931BE9165}" destId="{B8673423-9466-4E95-BECB-3E8831AFF60B}" srcOrd="0" destOrd="0" presId="urn:microsoft.com/office/officeart/2005/8/layout/vList5"/>
    <dgm:cxn modelId="{EC1F0184-450B-4B6D-9F18-98D416AB5D8D}" type="presParOf" srcId="{B8673423-9466-4E95-BECB-3E8831AFF60B}" destId="{B7D6F2CF-95B9-4F32-AAE0-CA8613A9AA6E}" srcOrd="0" destOrd="0" presId="urn:microsoft.com/office/officeart/2005/8/layout/vList5"/>
    <dgm:cxn modelId="{3DB9A974-F007-4201-8DE5-AB5356F78D75}" type="presParOf" srcId="{B8673423-9466-4E95-BECB-3E8831AFF60B}" destId="{2D7A2A7A-7067-432D-A43C-E3021CA8C54D}" srcOrd="1" destOrd="0" presId="urn:microsoft.com/office/officeart/2005/8/layout/vList5"/>
    <dgm:cxn modelId="{5BA5CEF1-14C7-4821-8236-C4743D8D3390}" type="presParOf" srcId="{AD99FA02-722A-49C3-AAC4-184931BE9165}" destId="{98F6C480-5975-4662-BC51-73818DBEF050}" srcOrd="1" destOrd="0" presId="urn:microsoft.com/office/officeart/2005/8/layout/vList5"/>
    <dgm:cxn modelId="{DEA83D4C-1B35-4301-868E-E5F856E450D6}" type="presParOf" srcId="{AD99FA02-722A-49C3-AAC4-184931BE9165}" destId="{0D56B92B-35FE-4C3F-9BB7-7BA247D7BA89}" srcOrd="2" destOrd="0" presId="urn:microsoft.com/office/officeart/2005/8/layout/vList5"/>
    <dgm:cxn modelId="{CECF40A4-BB26-4ED5-9CED-7867FB665E14}" type="presParOf" srcId="{0D56B92B-35FE-4C3F-9BB7-7BA247D7BA89}" destId="{9AE39E0E-BB09-47A4-BC9F-48FB5425B9F8}" srcOrd="0" destOrd="0" presId="urn:microsoft.com/office/officeart/2005/8/layout/vList5"/>
    <dgm:cxn modelId="{4CFF5285-831E-49B8-AF8C-841AF4D5F083}" type="presParOf" srcId="{0D56B92B-35FE-4C3F-9BB7-7BA247D7BA89}" destId="{42B9340F-86C5-4A91-A2B0-60645236F188}" srcOrd="1" destOrd="0" presId="urn:microsoft.com/office/officeart/2005/8/layout/vList5"/>
    <dgm:cxn modelId="{D70EA109-ADFE-4953-AB3C-793D02900B4F}" type="presParOf" srcId="{AD99FA02-722A-49C3-AAC4-184931BE9165}" destId="{B0825F57-5A8E-4F0A-9AD7-EC493D0DA373}" srcOrd="3" destOrd="0" presId="urn:microsoft.com/office/officeart/2005/8/layout/vList5"/>
    <dgm:cxn modelId="{2153CEE0-B0C8-4B21-8463-0864238B5690}" type="presParOf" srcId="{AD99FA02-722A-49C3-AAC4-184931BE9165}" destId="{763F1914-6678-4BC9-8D8A-04CAC5DE9E2B}" srcOrd="4" destOrd="0" presId="urn:microsoft.com/office/officeart/2005/8/layout/vList5"/>
    <dgm:cxn modelId="{F3844420-C708-4E37-BE38-667C8F8EC8B2}" type="presParOf" srcId="{763F1914-6678-4BC9-8D8A-04CAC5DE9E2B}" destId="{20B51DCB-969C-4B90-B060-6A830B4AF794}" srcOrd="0" destOrd="0" presId="urn:microsoft.com/office/officeart/2005/8/layout/vList5"/>
    <dgm:cxn modelId="{90A6C054-3EB2-402E-9412-2924665D04D8}" type="presParOf" srcId="{763F1914-6678-4BC9-8D8A-04CAC5DE9E2B}" destId="{E12CE318-340A-440A-8E73-E353E5C7341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A6782F-DEA5-407A-9643-4E40212CCA2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D9CED2-7CE9-4F83-923A-4982EECB6C0E}">
      <dgm:prSet/>
      <dgm:spPr>
        <a:solidFill>
          <a:srgbClr val="9BBB59"/>
        </a:solidFill>
      </dgm:spPr>
      <dgm:t>
        <a:bodyPr/>
        <a:lstStyle/>
        <a:p>
          <a:pPr algn="ctr" rtl="0"/>
          <a:r>
            <a:rPr lang="en-US" smtClean="0"/>
            <a:t>$http</a:t>
          </a:r>
          <a:endParaRPr lang="en-US"/>
        </a:p>
      </dgm:t>
    </dgm:pt>
    <dgm:pt modelId="{F3FEAEA6-70EE-491A-89FD-FE2B9EF80AE3}" type="parTrans" cxnId="{4AD5A1DE-09AB-449F-8C1E-9945F8A007AB}">
      <dgm:prSet/>
      <dgm:spPr/>
      <dgm:t>
        <a:bodyPr/>
        <a:lstStyle/>
        <a:p>
          <a:endParaRPr lang="en-US"/>
        </a:p>
      </dgm:t>
    </dgm:pt>
    <dgm:pt modelId="{F53B5D23-F719-4E21-80CF-AD6106F37021}" type="sibTrans" cxnId="{4AD5A1DE-09AB-449F-8C1E-9945F8A007AB}">
      <dgm:prSet/>
      <dgm:spPr/>
      <dgm:t>
        <a:bodyPr/>
        <a:lstStyle/>
        <a:p>
          <a:endParaRPr lang="en-US"/>
        </a:p>
      </dgm:t>
    </dgm:pt>
    <dgm:pt modelId="{AC523FE8-2AE1-484B-90F7-AFA900B46204}">
      <dgm:prSet/>
      <dgm:spPr>
        <a:solidFill>
          <a:schemeClr val="accent3"/>
        </a:solidFill>
      </dgm:spPr>
      <dgm:t>
        <a:bodyPr/>
        <a:lstStyle/>
        <a:p>
          <a:pPr algn="ctr" rtl="0"/>
          <a:r>
            <a:rPr lang="en-US" dirty="0" smtClean="0"/>
            <a:t>$resource</a:t>
          </a:r>
          <a:endParaRPr lang="en-US" dirty="0"/>
        </a:p>
      </dgm:t>
    </dgm:pt>
    <dgm:pt modelId="{E77EA805-1480-42C7-9F4B-B5C6051BFB8C}" type="parTrans" cxnId="{41DD1A4B-D3EB-4DEA-B624-78317CDBB98F}">
      <dgm:prSet/>
      <dgm:spPr/>
      <dgm:t>
        <a:bodyPr/>
        <a:lstStyle/>
        <a:p>
          <a:endParaRPr lang="en-US"/>
        </a:p>
      </dgm:t>
    </dgm:pt>
    <dgm:pt modelId="{8ECF8DC8-A9F2-480E-AC3B-27F1CD49E275}" type="sibTrans" cxnId="{41DD1A4B-D3EB-4DEA-B624-78317CDBB98F}">
      <dgm:prSet/>
      <dgm:spPr/>
      <dgm:t>
        <a:bodyPr/>
        <a:lstStyle/>
        <a:p>
          <a:endParaRPr lang="en-US"/>
        </a:p>
      </dgm:t>
    </dgm:pt>
    <dgm:pt modelId="{B1079548-6B5D-417C-A941-2675CEC140F5}">
      <dgm:prSet/>
      <dgm:spPr>
        <a:solidFill>
          <a:srgbClr val="8064A2"/>
        </a:solidFill>
      </dgm:spPr>
      <dgm:t>
        <a:bodyPr/>
        <a:lstStyle/>
        <a:p>
          <a:pPr algn="ctr" rtl="0"/>
          <a:r>
            <a:rPr lang="en-US" dirty="0" smtClean="0"/>
            <a:t>$</a:t>
          </a:r>
          <a:r>
            <a:rPr lang="en-US" dirty="0" err="1" smtClean="0"/>
            <a:t>httpBackend</a:t>
          </a:r>
          <a:endParaRPr lang="en-US" dirty="0"/>
        </a:p>
      </dgm:t>
    </dgm:pt>
    <dgm:pt modelId="{881222AE-66A5-48F9-88F4-3E50A4700A0D}" type="parTrans" cxnId="{60132031-CEB3-4E81-BC02-6CB3505F76C2}">
      <dgm:prSet/>
      <dgm:spPr/>
      <dgm:t>
        <a:bodyPr/>
        <a:lstStyle/>
        <a:p>
          <a:endParaRPr lang="en-US"/>
        </a:p>
      </dgm:t>
    </dgm:pt>
    <dgm:pt modelId="{7CB85A97-117D-4969-8FEC-28641B32570A}" type="sibTrans" cxnId="{60132031-CEB3-4E81-BC02-6CB3505F76C2}">
      <dgm:prSet/>
      <dgm:spPr/>
      <dgm:t>
        <a:bodyPr/>
        <a:lstStyle/>
        <a:p>
          <a:endParaRPr lang="en-US"/>
        </a:p>
      </dgm:t>
    </dgm:pt>
    <dgm:pt modelId="{4D91D812-DB89-4DF5-BB35-CD0F31D5CD4F}" type="pres">
      <dgm:prSet presAssocID="{00A6782F-DEA5-407A-9643-4E40212CCA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1B2C3F-C431-4877-A51A-BF1613E2BB70}" type="pres">
      <dgm:prSet presAssocID="{EFD9CED2-7CE9-4F83-923A-4982EECB6C0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8E7C5-5D16-40BE-9E22-2ECAC4A1B053}" type="pres">
      <dgm:prSet presAssocID="{F53B5D23-F719-4E21-80CF-AD6106F37021}" presName="spacer" presStyleCnt="0"/>
      <dgm:spPr/>
    </dgm:pt>
    <dgm:pt modelId="{0C57AE3A-1588-4246-AE56-8762D6A6A331}" type="pres">
      <dgm:prSet presAssocID="{AC523FE8-2AE1-484B-90F7-AFA900B4620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4D384-1EC3-4143-A802-B023A962254B}" type="pres">
      <dgm:prSet presAssocID="{8ECF8DC8-A9F2-480E-AC3B-27F1CD49E275}" presName="spacer" presStyleCnt="0"/>
      <dgm:spPr/>
    </dgm:pt>
    <dgm:pt modelId="{B9C2DB95-80E2-498D-986F-95793496AC79}" type="pres">
      <dgm:prSet presAssocID="{B1079548-6B5D-417C-A941-2675CEC140F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DD1A4B-D3EB-4DEA-B624-78317CDBB98F}" srcId="{00A6782F-DEA5-407A-9643-4E40212CCA29}" destId="{AC523FE8-2AE1-484B-90F7-AFA900B46204}" srcOrd="1" destOrd="0" parTransId="{E77EA805-1480-42C7-9F4B-B5C6051BFB8C}" sibTransId="{8ECF8DC8-A9F2-480E-AC3B-27F1CD49E275}"/>
    <dgm:cxn modelId="{4AD5A1DE-09AB-449F-8C1E-9945F8A007AB}" srcId="{00A6782F-DEA5-407A-9643-4E40212CCA29}" destId="{EFD9CED2-7CE9-4F83-923A-4982EECB6C0E}" srcOrd="0" destOrd="0" parTransId="{F3FEAEA6-70EE-491A-89FD-FE2B9EF80AE3}" sibTransId="{F53B5D23-F719-4E21-80CF-AD6106F37021}"/>
    <dgm:cxn modelId="{60132031-CEB3-4E81-BC02-6CB3505F76C2}" srcId="{00A6782F-DEA5-407A-9643-4E40212CCA29}" destId="{B1079548-6B5D-417C-A941-2675CEC140F5}" srcOrd="2" destOrd="0" parTransId="{881222AE-66A5-48F9-88F4-3E50A4700A0D}" sibTransId="{7CB85A97-117D-4969-8FEC-28641B32570A}"/>
    <dgm:cxn modelId="{147F6B8F-3E91-4510-9DE6-9FE1B24A7DC0}" type="presOf" srcId="{AC523FE8-2AE1-484B-90F7-AFA900B46204}" destId="{0C57AE3A-1588-4246-AE56-8762D6A6A331}" srcOrd="0" destOrd="0" presId="urn:microsoft.com/office/officeart/2005/8/layout/vList2"/>
    <dgm:cxn modelId="{D0448BFB-8F8F-4D6A-8EAD-0557BA35FEDB}" type="presOf" srcId="{EFD9CED2-7CE9-4F83-923A-4982EECB6C0E}" destId="{C11B2C3F-C431-4877-A51A-BF1613E2BB70}" srcOrd="0" destOrd="0" presId="urn:microsoft.com/office/officeart/2005/8/layout/vList2"/>
    <dgm:cxn modelId="{82ACFB5B-8E51-4A49-859B-FE6C0554180C}" type="presOf" srcId="{00A6782F-DEA5-407A-9643-4E40212CCA29}" destId="{4D91D812-DB89-4DF5-BB35-CD0F31D5CD4F}" srcOrd="0" destOrd="0" presId="urn:microsoft.com/office/officeart/2005/8/layout/vList2"/>
    <dgm:cxn modelId="{726BFDA2-B8A1-4557-AB74-AA1D5BA7E44C}" type="presOf" srcId="{B1079548-6B5D-417C-A941-2675CEC140F5}" destId="{B9C2DB95-80E2-498D-986F-95793496AC79}" srcOrd="0" destOrd="0" presId="urn:microsoft.com/office/officeart/2005/8/layout/vList2"/>
    <dgm:cxn modelId="{048B5924-103E-4CAD-9394-2B7C0B9319AE}" type="presParOf" srcId="{4D91D812-DB89-4DF5-BB35-CD0F31D5CD4F}" destId="{C11B2C3F-C431-4877-A51A-BF1613E2BB70}" srcOrd="0" destOrd="0" presId="urn:microsoft.com/office/officeart/2005/8/layout/vList2"/>
    <dgm:cxn modelId="{91AA35CE-9092-46EF-B12E-CB8DF0D13E00}" type="presParOf" srcId="{4D91D812-DB89-4DF5-BB35-CD0F31D5CD4F}" destId="{9008E7C5-5D16-40BE-9E22-2ECAC4A1B053}" srcOrd="1" destOrd="0" presId="urn:microsoft.com/office/officeart/2005/8/layout/vList2"/>
    <dgm:cxn modelId="{6EE978AE-6F39-46B5-BE21-4E95A40F0F10}" type="presParOf" srcId="{4D91D812-DB89-4DF5-BB35-CD0F31D5CD4F}" destId="{0C57AE3A-1588-4246-AE56-8762D6A6A331}" srcOrd="2" destOrd="0" presId="urn:microsoft.com/office/officeart/2005/8/layout/vList2"/>
    <dgm:cxn modelId="{40E67AB2-2825-4CCD-8432-D6427909C0A3}" type="presParOf" srcId="{4D91D812-DB89-4DF5-BB35-CD0F31D5CD4F}" destId="{05C4D384-1EC3-4143-A802-B023A962254B}" srcOrd="3" destOrd="0" presId="urn:microsoft.com/office/officeart/2005/8/layout/vList2"/>
    <dgm:cxn modelId="{42148A9E-A3D1-4B34-B983-F0D621172DE5}" type="presParOf" srcId="{4D91D812-DB89-4DF5-BB35-CD0F31D5CD4F}" destId="{B9C2DB95-80E2-498D-986F-95793496AC7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08C3904-839D-4314-82EE-D2D2A83FE9D2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C64457-6D6C-4F82-9B7C-2186B7FFE4FA}">
      <dgm:prSet/>
      <dgm:spPr>
        <a:xfrm>
          <a:off x="473202" y="1078938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Create a new module that depends on ngMockE2E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C73F3BC3-B760-4DFD-8034-D20F09A54985}" type="parTrans" cxnId="{4690EFAC-F753-483F-9723-38217F92819D}">
      <dgm:prSet/>
      <dgm:spPr/>
      <dgm:t>
        <a:bodyPr/>
        <a:lstStyle/>
        <a:p>
          <a:endParaRPr lang="en-US"/>
        </a:p>
      </dgm:t>
    </dgm:pt>
    <dgm:pt modelId="{AB7ADF34-1B56-499D-A5A8-D23FB7E3A909}" type="sibTrans" cxnId="{4690EFAC-F753-483F-9723-38217F92819D}">
      <dgm:prSet/>
      <dgm:spPr>
        <a:xfrm>
          <a:off x="6194209" y="1771038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ED2A673-2D8F-4123-B86A-9AEE0CF1AACE}">
      <dgm:prSet/>
      <dgm:spPr>
        <a:xfrm>
          <a:off x="946404" y="2157877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Add the new module as a dependency in the Main Module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39A42581-939F-4DAE-90A0-502F900C61AE}" type="parTrans" cxnId="{B435DE2A-8D35-4AB2-8DEA-D34DD6DDB480}">
      <dgm:prSet/>
      <dgm:spPr/>
      <dgm:t>
        <a:bodyPr/>
        <a:lstStyle/>
        <a:p>
          <a:endParaRPr lang="en-US"/>
        </a:p>
      </dgm:t>
    </dgm:pt>
    <dgm:pt modelId="{DE854C4D-CABB-4014-B54D-911F7E05E9F3}" type="sibTrans" cxnId="{B435DE2A-8D35-4AB2-8DEA-D34DD6DDB480}">
      <dgm:prSet/>
      <dgm:spPr>
        <a:xfrm>
          <a:off x="6667411" y="2834188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B15CED02-CAC0-4C74-B355-958372D2A326}">
      <dgm:prSet/>
      <dgm:spPr>
        <a:xfrm>
          <a:off x="1892808" y="4315755"/>
          <a:ext cx="6336792" cy="947361"/>
        </a:xfrm>
      </dgm:spPr>
      <dgm:t>
        <a:bodyPr/>
        <a:lstStyle/>
        <a:p>
          <a:pPr rtl="0"/>
          <a:r>
            <a:rPr lang="en-US" b="1" dirty="0" smtClean="0">
              <a:latin typeface="Myriad Pro"/>
              <a:ea typeface="+mn-ea"/>
              <a:cs typeface="+mn-cs"/>
            </a:rPr>
            <a:t>Define the fake responses to the Web Service calls</a:t>
          </a:r>
          <a:endParaRPr lang="en-US" b="1" dirty="0">
            <a:latin typeface="Myriad Pro"/>
            <a:ea typeface="+mn-ea"/>
            <a:cs typeface="+mn-cs"/>
          </a:endParaRPr>
        </a:p>
      </dgm:t>
    </dgm:pt>
    <dgm:pt modelId="{5D4155F5-D820-4E3D-B7E7-FC499B4B9103}" type="parTrans" cxnId="{C7465D90-57FB-471B-BE44-E1743F27C1E8}">
      <dgm:prSet/>
      <dgm:spPr/>
      <dgm:t>
        <a:bodyPr/>
        <a:lstStyle/>
        <a:p>
          <a:endParaRPr lang="en-US"/>
        </a:p>
      </dgm:t>
    </dgm:pt>
    <dgm:pt modelId="{A570CD0A-A52B-4C14-A65C-4F932BF1FAF4}" type="sibTrans" cxnId="{C7465D90-57FB-471B-BE44-E1743F27C1E8}">
      <dgm:prSet/>
      <dgm:spPr/>
      <dgm:t>
        <a:bodyPr/>
        <a:lstStyle/>
        <a:p>
          <a:endParaRPr lang="en-US"/>
        </a:p>
      </dgm:t>
    </dgm:pt>
    <dgm:pt modelId="{33C8CEA4-F03D-448D-A6F4-1529418991A7}">
      <dgm:prSet/>
      <dgm:spPr>
        <a:xfrm>
          <a:off x="1419605" y="3236816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Set up static data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62BFD08B-D812-43D7-BEA5-72DE718E69E0}" type="parTrans" cxnId="{243F3F2C-600E-4D58-85B1-5F1B84702495}">
      <dgm:prSet/>
      <dgm:spPr/>
      <dgm:t>
        <a:bodyPr/>
        <a:lstStyle/>
        <a:p>
          <a:endParaRPr lang="en-US"/>
        </a:p>
      </dgm:t>
    </dgm:pt>
    <dgm:pt modelId="{E514603F-031D-4B9C-A09F-FD71AFF2E9DE}" type="sibTrans" cxnId="{243F3F2C-600E-4D58-85B1-5F1B84702495}">
      <dgm:prSet/>
      <dgm:spPr>
        <a:xfrm>
          <a:off x="7140613" y="3923653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9D888145-5F1A-4E1D-96DC-0FE9AECF1D5E}" type="pres">
      <dgm:prSet presAssocID="{408C3904-839D-4314-82EE-D2D2A83FE9D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25EF8D5-9674-4A4A-A402-D968E423B848}" type="pres">
      <dgm:prSet presAssocID="{D1C64457-6D6C-4F82-9B7C-2186B7FFE4FA}" presName="composite" presStyleCnt="0"/>
      <dgm:spPr/>
      <dgm:t>
        <a:bodyPr/>
        <a:lstStyle/>
        <a:p>
          <a:endParaRPr lang="en-US"/>
        </a:p>
      </dgm:t>
    </dgm:pt>
    <dgm:pt modelId="{D9CFDF24-F0A9-44CE-A790-1D4A72F2725F}" type="pres">
      <dgm:prSet presAssocID="{D1C64457-6D6C-4F82-9B7C-2186B7FFE4FA}" presName="LShape" presStyleLbl="alignNode1" presStyleIdx="0" presStyleCnt="7"/>
      <dgm:spPr/>
      <dgm:t>
        <a:bodyPr/>
        <a:lstStyle/>
        <a:p>
          <a:endParaRPr lang="en-US"/>
        </a:p>
      </dgm:t>
    </dgm:pt>
    <dgm:pt modelId="{A74641BE-45DC-4257-81EB-5CF3C4ACAA5A}" type="pres">
      <dgm:prSet presAssocID="{D1C64457-6D6C-4F82-9B7C-2186B7FFE4FA}" presName="ParentText" presStyleLbl="revTx" presStyleIdx="0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7448B0B1-FC78-44F4-98B4-71572A0E7CAC}" type="pres">
      <dgm:prSet presAssocID="{D1C64457-6D6C-4F82-9B7C-2186B7FFE4FA}" presName="Triangle" presStyleLbl="alignNode1" presStyleIdx="1" presStyleCnt="7"/>
      <dgm:spPr/>
      <dgm:t>
        <a:bodyPr/>
        <a:lstStyle/>
        <a:p>
          <a:endParaRPr lang="en-US"/>
        </a:p>
      </dgm:t>
    </dgm:pt>
    <dgm:pt modelId="{2B55D3C6-078D-4997-8C25-6CF337CC8C42}" type="pres">
      <dgm:prSet presAssocID="{AB7ADF34-1B56-499D-A5A8-D23FB7E3A909}" presName="sibTrans" presStyleCnt="0"/>
      <dgm:spPr/>
      <dgm:t>
        <a:bodyPr/>
        <a:lstStyle/>
        <a:p>
          <a:endParaRPr lang="en-US"/>
        </a:p>
      </dgm:t>
    </dgm:pt>
    <dgm:pt modelId="{FB63C5A8-BDCC-463B-9093-F64152E6C5CE}" type="pres">
      <dgm:prSet presAssocID="{AB7ADF34-1B56-499D-A5A8-D23FB7E3A909}" presName="space" presStyleCnt="0"/>
      <dgm:spPr/>
      <dgm:t>
        <a:bodyPr/>
        <a:lstStyle/>
        <a:p>
          <a:endParaRPr lang="en-US"/>
        </a:p>
      </dgm:t>
    </dgm:pt>
    <dgm:pt modelId="{82CF32B6-FCE8-4B3A-B4C3-8A36B50F2723}" type="pres">
      <dgm:prSet presAssocID="{3ED2A673-2D8F-4123-B86A-9AEE0CF1AACE}" presName="composite" presStyleCnt="0"/>
      <dgm:spPr/>
      <dgm:t>
        <a:bodyPr/>
        <a:lstStyle/>
        <a:p>
          <a:endParaRPr lang="en-US"/>
        </a:p>
      </dgm:t>
    </dgm:pt>
    <dgm:pt modelId="{181C25EA-D878-432A-9560-1A7E2C126F37}" type="pres">
      <dgm:prSet presAssocID="{3ED2A673-2D8F-4123-B86A-9AEE0CF1AACE}" presName="LShape" presStyleLbl="alignNode1" presStyleIdx="2" presStyleCnt="7"/>
      <dgm:spPr/>
      <dgm:t>
        <a:bodyPr/>
        <a:lstStyle/>
        <a:p>
          <a:endParaRPr lang="en-US"/>
        </a:p>
      </dgm:t>
    </dgm:pt>
    <dgm:pt modelId="{2AFD646F-233B-428A-8D17-3946494AE280}" type="pres">
      <dgm:prSet presAssocID="{3ED2A673-2D8F-4123-B86A-9AEE0CF1AACE}" presName="ParentText" presStyleLbl="revTx" presStyleIdx="1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368D2BEE-717A-4861-B6A4-0A03404BF303}" type="pres">
      <dgm:prSet presAssocID="{3ED2A673-2D8F-4123-B86A-9AEE0CF1AACE}" presName="Triangle" presStyleLbl="alignNode1" presStyleIdx="3" presStyleCnt="7"/>
      <dgm:spPr/>
      <dgm:t>
        <a:bodyPr/>
        <a:lstStyle/>
        <a:p>
          <a:endParaRPr lang="en-US"/>
        </a:p>
      </dgm:t>
    </dgm:pt>
    <dgm:pt modelId="{78D1327E-F7B4-49CF-8375-9CA8A8032D41}" type="pres">
      <dgm:prSet presAssocID="{DE854C4D-CABB-4014-B54D-911F7E05E9F3}" presName="sibTrans" presStyleCnt="0"/>
      <dgm:spPr/>
      <dgm:t>
        <a:bodyPr/>
        <a:lstStyle/>
        <a:p>
          <a:endParaRPr lang="en-US"/>
        </a:p>
      </dgm:t>
    </dgm:pt>
    <dgm:pt modelId="{97046040-EB56-4843-A016-9F235B51F1DD}" type="pres">
      <dgm:prSet presAssocID="{DE854C4D-CABB-4014-B54D-911F7E05E9F3}" presName="space" presStyleCnt="0"/>
      <dgm:spPr/>
      <dgm:t>
        <a:bodyPr/>
        <a:lstStyle/>
        <a:p>
          <a:endParaRPr lang="en-US"/>
        </a:p>
      </dgm:t>
    </dgm:pt>
    <dgm:pt modelId="{DF128FD8-1C98-4F72-85A9-C224B7A58A44}" type="pres">
      <dgm:prSet presAssocID="{33C8CEA4-F03D-448D-A6F4-1529418991A7}" presName="composite" presStyleCnt="0"/>
      <dgm:spPr/>
      <dgm:t>
        <a:bodyPr/>
        <a:lstStyle/>
        <a:p>
          <a:endParaRPr lang="en-US"/>
        </a:p>
      </dgm:t>
    </dgm:pt>
    <dgm:pt modelId="{E8B2CEB3-1FFA-4933-B640-D83BBB29AAC5}" type="pres">
      <dgm:prSet presAssocID="{33C8CEA4-F03D-448D-A6F4-1529418991A7}" presName="LShape" presStyleLbl="alignNode1" presStyleIdx="4" presStyleCnt="7"/>
      <dgm:spPr/>
      <dgm:t>
        <a:bodyPr/>
        <a:lstStyle/>
        <a:p>
          <a:endParaRPr lang="en-US"/>
        </a:p>
      </dgm:t>
    </dgm:pt>
    <dgm:pt modelId="{3FF0C094-D02C-4120-8F66-D31435662DD2}" type="pres">
      <dgm:prSet presAssocID="{33C8CEA4-F03D-448D-A6F4-1529418991A7}" presName="ParentText" presStyleLbl="revTx" presStyleIdx="2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42D5FD17-C8E2-4287-B24D-33B91CD13F32}" type="pres">
      <dgm:prSet presAssocID="{33C8CEA4-F03D-448D-A6F4-1529418991A7}" presName="Triangle" presStyleLbl="alignNode1" presStyleIdx="5" presStyleCnt="7"/>
      <dgm:spPr/>
      <dgm:t>
        <a:bodyPr/>
        <a:lstStyle/>
        <a:p>
          <a:endParaRPr lang="en-US"/>
        </a:p>
      </dgm:t>
    </dgm:pt>
    <dgm:pt modelId="{0FC02A0C-95FD-484C-88E2-DE9603241F1E}" type="pres">
      <dgm:prSet presAssocID="{E514603F-031D-4B9C-A09F-FD71AFF2E9DE}" presName="sibTrans" presStyleCnt="0"/>
      <dgm:spPr/>
      <dgm:t>
        <a:bodyPr/>
        <a:lstStyle/>
        <a:p>
          <a:endParaRPr lang="en-US"/>
        </a:p>
      </dgm:t>
    </dgm:pt>
    <dgm:pt modelId="{A3780C35-188C-492A-924E-933068EC52E9}" type="pres">
      <dgm:prSet presAssocID="{E514603F-031D-4B9C-A09F-FD71AFF2E9DE}" presName="space" presStyleCnt="0"/>
      <dgm:spPr/>
      <dgm:t>
        <a:bodyPr/>
        <a:lstStyle/>
        <a:p>
          <a:endParaRPr lang="en-US"/>
        </a:p>
      </dgm:t>
    </dgm:pt>
    <dgm:pt modelId="{9B1CE900-F904-4496-9237-606C0F58A717}" type="pres">
      <dgm:prSet presAssocID="{B15CED02-CAC0-4C74-B355-958372D2A326}" presName="composite" presStyleCnt="0"/>
      <dgm:spPr/>
      <dgm:t>
        <a:bodyPr/>
        <a:lstStyle/>
        <a:p>
          <a:endParaRPr lang="en-US"/>
        </a:p>
      </dgm:t>
    </dgm:pt>
    <dgm:pt modelId="{B793DD8E-22B1-4C26-A0E1-E92C6241260D}" type="pres">
      <dgm:prSet presAssocID="{B15CED02-CAC0-4C74-B355-958372D2A326}" presName="LShape" presStyleLbl="alignNode1" presStyleIdx="6" presStyleCnt="7"/>
      <dgm:spPr/>
      <dgm:t>
        <a:bodyPr/>
        <a:lstStyle/>
        <a:p>
          <a:endParaRPr lang="en-US"/>
        </a:p>
      </dgm:t>
    </dgm:pt>
    <dgm:pt modelId="{C6AB22A6-DD68-4F74-85A5-5393121D98BA}" type="pres">
      <dgm:prSet presAssocID="{B15CED02-CAC0-4C74-B355-958372D2A326}" presName="ParentText" presStyleLbl="revTx" presStyleIdx="3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</dgm:ptLst>
  <dgm:cxnLst>
    <dgm:cxn modelId="{B435DE2A-8D35-4AB2-8DEA-D34DD6DDB480}" srcId="{408C3904-839D-4314-82EE-D2D2A83FE9D2}" destId="{3ED2A673-2D8F-4123-B86A-9AEE0CF1AACE}" srcOrd="1" destOrd="0" parTransId="{39A42581-939F-4DAE-90A0-502F900C61AE}" sibTransId="{DE854C4D-CABB-4014-B54D-911F7E05E9F3}"/>
    <dgm:cxn modelId="{243F3F2C-600E-4D58-85B1-5F1B84702495}" srcId="{408C3904-839D-4314-82EE-D2D2A83FE9D2}" destId="{33C8CEA4-F03D-448D-A6F4-1529418991A7}" srcOrd="2" destOrd="0" parTransId="{62BFD08B-D812-43D7-BEA5-72DE718E69E0}" sibTransId="{E514603F-031D-4B9C-A09F-FD71AFF2E9DE}"/>
    <dgm:cxn modelId="{DFE4CE71-C3EB-4F96-801A-F1DDC00E7ED1}" type="presOf" srcId="{B15CED02-CAC0-4C74-B355-958372D2A326}" destId="{C6AB22A6-DD68-4F74-85A5-5393121D98BA}" srcOrd="0" destOrd="0" presId="urn:microsoft.com/office/officeart/2009/3/layout/StepUpProcess"/>
    <dgm:cxn modelId="{D9A5052A-21AC-4ACA-89F5-CA84C71052F6}" type="presOf" srcId="{408C3904-839D-4314-82EE-D2D2A83FE9D2}" destId="{9D888145-5F1A-4E1D-96DC-0FE9AECF1D5E}" srcOrd="0" destOrd="0" presId="urn:microsoft.com/office/officeart/2009/3/layout/StepUpProcess"/>
    <dgm:cxn modelId="{87873D14-3C42-4177-886C-9223EFF3F427}" type="presOf" srcId="{D1C64457-6D6C-4F82-9B7C-2186B7FFE4FA}" destId="{A74641BE-45DC-4257-81EB-5CF3C4ACAA5A}" srcOrd="0" destOrd="0" presId="urn:microsoft.com/office/officeart/2009/3/layout/StepUpProcess"/>
    <dgm:cxn modelId="{5229A69D-22AB-4EB5-892E-5FCC4A0DDB4F}" type="presOf" srcId="{3ED2A673-2D8F-4123-B86A-9AEE0CF1AACE}" destId="{2AFD646F-233B-428A-8D17-3946494AE280}" srcOrd="0" destOrd="0" presId="urn:microsoft.com/office/officeart/2009/3/layout/StepUpProcess"/>
    <dgm:cxn modelId="{5B2CD4D9-F1AD-42E9-B73F-F93A9A4C6DF2}" type="presOf" srcId="{33C8CEA4-F03D-448D-A6F4-1529418991A7}" destId="{3FF0C094-D02C-4120-8F66-D31435662DD2}" srcOrd="0" destOrd="0" presId="urn:microsoft.com/office/officeart/2009/3/layout/StepUpProcess"/>
    <dgm:cxn modelId="{C7465D90-57FB-471B-BE44-E1743F27C1E8}" srcId="{408C3904-839D-4314-82EE-D2D2A83FE9D2}" destId="{B15CED02-CAC0-4C74-B355-958372D2A326}" srcOrd="3" destOrd="0" parTransId="{5D4155F5-D820-4E3D-B7E7-FC499B4B9103}" sibTransId="{A570CD0A-A52B-4C14-A65C-4F932BF1FAF4}"/>
    <dgm:cxn modelId="{4690EFAC-F753-483F-9723-38217F92819D}" srcId="{408C3904-839D-4314-82EE-D2D2A83FE9D2}" destId="{D1C64457-6D6C-4F82-9B7C-2186B7FFE4FA}" srcOrd="0" destOrd="0" parTransId="{C73F3BC3-B760-4DFD-8034-D20F09A54985}" sibTransId="{AB7ADF34-1B56-499D-A5A8-D23FB7E3A909}"/>
    <dgm:cxn modelId="{581BAE39-D399-4EC2-B220-FE7C75E9A82E}" type="presParOf" srcId="{9D888145-5F1A-4E1D-96DC-0FE9AECF1D5E}" destId="{E25EF8D5-9674-4A4A-A402-D968E423B848}" srcOrd="0" destOrd="0" presId="urn:microsoft.com/office/officeart/2009/3/layout/StepUpProcess"/>
    <dgm:cxn modelId="{6BC3700C-6E4E-4C87-81AF-EF09F3FB5EA6}" type="presParOf" srcId="{E25EF8D5-9674-4A4A-A402-D968E423B848}" destId="{D9CFDF24-F0A9-44CE-A790-1D4A72F2725F}" srcOrd="0" destOrd="0" presId="urn:microsoft.com/office/officeart/2009/3/layout/StepUpProcess"/>
    <dgm:cxn modelId="{CC468FB6-6129-4077-9DFC-5487CABD3E53}" type="presParOf" srcId="{E25EF8D5-9674-4A4A-A402-D968E423B848}" destId="{A74641BE-45DC-4257-81EB-5CF3C4ACAA5A}" srcOrd="1" destOrd="0" presId="urn:microsoft.com/office/officeart/2009/3/layout/StepUpProcess"/>
    <dgm:cxn modelId="{088BEB70-F831-4B3A-9BF9-DA2888D21FFB}" type="presParOf" srcId="{E25EF8D5-9674-4A4A-A402-D968E423B848}" destId="{7448B0B1-FC78-44F4-98B4-71572A0E7CAC}" srcOrd="2" destOrd="0" presId="urn:microsoft.com/office/officeart/2009/3/layout/StepUpProcess"/>
    <dgm:cxn modelId="{0A0BBF5D-EBD9-4B45-A66C-79E2C6E6A42C}" type="presParOf" srcId="{9D888145-5F1A-4E1D-96DC-0FE9AECF1D5E}" destId="{2B55D3C6-078D-4997-8C25-6CF337CC8C42}" srcOrd="1" destOrd="0" presId="urn:microsoft.com/office/officeart/2009/3/layout/StepUpProcess"/>
    <dgm:cxn modelId="{E83A1C3E-FC71-4353-98D4-E78820FD217C}" type="presParOf" srcId="{2B55D3C6-078D-4997-8C25-6CF337CC8C42}" destId="{FB63C5A8-BDCC-463B-9093-F64152E6C5CE}" srcOrd="0" destOrd="0" presId="urn:microsoft.com/office/officeart/2009/3/layout/StepUpProcess"/>
    <dgm:cxn modelId="{C4809081-B1E6-413A-AD59-2866E0CE2EC7}" type="presParOf" srcId="{9D888145-5F1A-4E1D-96DC-0FE9AECF1D5E}" destId="{82CF32B6-FCE8-4B3A-B4C3-8A36B50F2723}" srcOrd="2" destOrd="0" presId="urn:microsoft.com/office/officeart/2009/3/layout/StepUpProcess"/>
    <dgm:cxn modelId="{527C90A1-79FF-44D7-BBA4-7B2A12147A12}" type="presParOf" srcId="{82CF32B6-FCE8-4B3A-B4C3-8A36B50F2723}" destId="{181C25EA-D878-432A-9560-1A7E2C126F37}" srcOrd="0" destOrd="0" presId="urn:microsoft.com/office/officeart/2009/3/layout/StepUpProcess"/>
    <dgm:cxn modelId="{7A2CEE97-78E1-4F56-BBA3-3C8515B91ED2}" type="presParOf" srcId="{82CF32B6-FCE8-4B3A-B4C3-8A36B50F2723}" destId="{2AFD646F-233B-428A-8D17-3946494AE280}" srcOrd="1" destOrd="0" presId="urn:microsoft.com/office/officeart/2009/3/layout/StepUpProcess"/>
    <dgm:cxn modelId="{D10ABA4C-7081-4147-BFAE-147017A71540}" type="presParOf" srcId="{82CF32B6-FCE8-4B3A-B4C3-8A36B50F2723}" destId="{368D2BEE-717A-4861-B6A4-0A03404BF303}" srcOrd="2" destOrd="0" presId="urn:microsoft.com/office/officeart/2009/3/layout/StepUpProcess"/>
    <dgm:cxn modelId="{3CFFF226-5780-466A-8F81-C276D7B4265A}" type="presParOf" srcId="{9D888145-5F1A-4E1D-96DC-0FE9AECF1D5E}" destId="{78D1327E-F7B4-49CF-8375-9CA8A8032D41}" srcOrd="3" destOrd="0" presId="urn:microsoft.com/office/officeart/2009/3/layout/StepUpProcess"/>
    <dgm:cxn modelId="{1C506865-C46B-41B6-AA94-5D90BE960E49}" type="presParOf" srcId="{78D1327E-F7B4-49CF-8375-9CA8A8032D41}" destId="{97046040-EB56-4843-A016-9F235B51F1DD}" srcOrd="0" destOrd="0" presId="urn:microsoft.com/office/officeart/2009/3/layout/StepUpProcess"/>
    <dgm:cxn modelId="{BB5E3608-22EB-49BE-85CB-980194DEF9BF}" type="presParOf" srcId="{9D888145-5F1A-4E1D-96DC-0FE9AECF1D5E}" destId="{DF128FD8-1C98-4F72-85A9-C224B7A58A44}" srcOrd="4" destOrd="0" presId="urn:microsoft.com/office/officeart/2009/3/layout/StepUpProcess"/>
    <dgm:cxn modelId="{11488EC0-D6F3-4139-960F-F9C57C4A0666}" type="presParOf" srcId="{DF128FD8-1C98-4F72-85A9-C224B7A58A44}" destId="{E8B2CEB3-1FFA-4933-B640-D83BBB29AAC5}" srcOrd="0" destOrd="0" presId="urn:microsoft.com/office/officeart/2009/3/layout/StepUpProcess"/>
    <dgm:cxn modelId="{2B5C5DAF-129C-45BE-A91D-0CE089309DAA}" type="presParOf" srcId="{DF128FD8-1C98-4F72-85A9-C224B7A58A44}" destId="{3FF0C094-D02C-4120-8F66-D31435662DD2}" srcOrd="1" destOrd="0" presId="urn:microsoft.com/office/officeart/2009/3/layout/StepUpProcess"/>
    <dgm:cxn modelId="{4A06CE6C-2F93-41CF-B266-736CC8249EE3}" type="presParOf" srcId="{DF128FD8-1C98-4F72-85A9-C224B7A58A44}" destId="{42D5FD17-C8E2-4287-B24D-33B91CD13F32}" srcOrd="2" destOrd="0" presId="urn:microsoft.com/office/officeart/2009/3/layout/StepUpProcess"/>
    <dgm:cxn modelId="{50A2B68B-E61F-41FC-BDB3-8C9E4445041F}" type="presParOf" srcId="{9D888145-5F1A-4E1D-96DC-0FE9AECF1D5E}" destId="{0FC02A0C-95FD-484C-88E2-DE9603241F1E}" srcOrd="5" destOrd="0" presId="urn:microsoft.com/office/officeart/2009/3/layout/StepUpProcess"/>
    <dgm:cxn modelId="{7DC92E49-66FD-43D5-A80B-BD99C07BDA5A}" type="presParOf" srcId="{0FC02A0C-95FD-484C-88E2-DE9603241F1E}" destId="{A3780C35-188C-492A-924E-933068EC52E9}" srcOrd="0" destOrd="0" presId="urn:microsoft.com/office/officeart/2009/3/layout/StepUpProcess"/>
    <dgm:cxn modelId="{1780E6EC-7B96-4751-AB02-C4D9C9E27A43}" type="presParOf" srcId="{9D888145-5F1A-4E1D-96DC-0FE9AECF1D5E}" destId="{9B1CE900-F904-4496-9237-606C0F58A717}" srcOrd="6" destOrd="0" presId="urn:microsoft.com/office/officeart/2009/3/layout/StepUpProcess"/>
    <dgm:cxn modelId="{CC86055C-1158-4224-9200-702BDBA74365}" type="presParOf" srcId="{9B1CE900-F904-4496-9237-606C0F58A717}" destId="{B793DD8E-22B1-4C26-A0E1-E92C6241260D}" srcOrd="0" destOrd="0" presId="urn:microsoft.com/office/officeart/2009/3/layout/StepUpProcess"/>
    <dgm:cxn modelId="{8805773E-4073-439D-B28B-2E4DA83E1641}" type="presParOf" srcId="{9B1CE900-F904-4496-9237-606C0F58A717}" destId="{C6AB22A6-DD68-4F74-85A5-5393121D98B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EA639-AAEF-45C5-B533-779288953885}">
      <dsp:nvSpPr>
        <dsp:cNvPr id="0" name=""/>
        <dsp:cNvSpPr/>
      </dsp:nvSpPr>
      <dsp:spPr>
        <a:xfrm>
          <a:off x="743597" y="282"/>
          <a:ext cx="3210669" cy="192640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0" kern="1200" smtClean="0">
              <a:latin typeface="Myriad Pro"/>
              <a:ea typeface="+mn-ea"/>
              <a:cs typeface="+mn-cs"/>
            </a:rPr>
            <a:t>Technique for navigating between views</a:t>
          </a:r>
          <a:endParaRPr lang="en-US" sz="3300" b="0" kern="1200" dirty="0">
            <a:latin typeface="Myriad Pro"/>
            <a:ea typeface="+mn-ea"/>
            <a:cs typeface="+mn-cs"/>
          </a:endParaRPr>
        </a:p>
      </dsp:txBody>
      <dsp:txXfrm>
        <a:off x="743597" y="282"/>
        <a:ext cx="3210669" cy="1926401"/>
      </dsp:txXfrm>
    </dsp:sp>
    <dsp:sp modelId="{AF8035B4-EE68-44F5-98F3-73E260305BD3}">
      <dsp:nvSpPr>
        <dsp:cNvPr id="0" name=""/>
        <dsp:cNvSpPr/>
      </dsp:nvSpPr>
      <dsp:spPr>
        <a:xfrm>
          <a:off x="4275333" y="282"/>
          <a:ext cx="3210669" cy="1926401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latin typeface="Myriad Pro"/>
              <a:ea typeface="+mn-ea"/>
              <a:cs typeface="+mn-cs"/>
            </a:rPr>
            <a:t>Routes defined by rules</a:t>
          </a:r>
          <a:endParaRPr lang="en-US" sz="3300" kern="1200" dirty="0">
            <a:latin typeface="Myriad Pro"/>
            <a:ea typeface="+mn-ea"/>
            <a:cs typeface="+mn-cs"/>
          </a:endParaRPr>
        </a:p>
      </dsp:txBody>
      <dsp:txXfrm>
        <a:off x="4275333" y="282"/>
        <a:ext cx="3210669" cy="1926401"/>
      </dsp:txXfrm>
    </dsp:sp>
    <dsp:sp modelId="{CC878573-0F5D-49BA-95E2-A9235E27D1A6}">
      <dsp:nvSpPr>
        <dsp:cNvPr id="0" name=""/>
        <dsp:cNvSpPr/>
      </dsp:nvSpPr>
      <dsp:spPr>
        <a:xfrm>
          <a:off x="743597" y="2247750"/>
          <a:ext cx="3210669" cy="1926401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0" kern="1200" smtClean="0">
              <a:latin typeface="Myriad Pro"/>
              <a:ea typeface="+mn-ea"/>
              <a:cs typeface="+mn-cs"/>
            </a:rPr>
            <a:t>Each route represents a specific view</a:t>
          </a:r>
          <a:endParaRPr lang="en-US" sz="3300" b="0" kern="1200" dirty="0">
            <a:latin typeface="Myriad Pro"/>
            <a:ea typeface="+mn-ea"/>
            <a:cs typeface="+mn-cs"/>
          </a:endParaRPr>
        </a:p>
      </dsp:txBody>
      <dsp:txXfrm>
        <a:off x="743597" y="2247750"/>
        <a:ext cx="3210669" cy="1926401"/>
      </dsp:txXfrm>
    </dsp:sp>
    <dsp:sp modelId="{3B119809-5930-48C6-90F2-ACCBF82A05BC}">
      <dsp:nvSpPr>
        <dsp:cNvPr id="0" name=""/>
        <dsp:cNvSpPr/>
      </dsp:nvSpPr>
      <dsp:spPr>
        <a:xfrm>
          <a:off x="4275333" y="2247750"/>
          <a:ext cx="3210669" cy="1926401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0" kern="1200" smtClean="0">
              <a:latin typeface="Myriad Pro"/>
              <a:ea typeface="+mn-ea"/>
              <a:cs typeface="+mn-cs"/>
            </a:rPr>
            <a:t>Activating a route navigates to that view</a:t>
          </a:r>
          <a:endParaRPr lang="en-US" sz="3300" b="0" kern="1200" dirty="0">
            <a:latin typeface="Myriad Pro"/>
            <a:ea typeface="+mn-ea"/>
            <a:cs typeface="+mn-cs"/>
          </a:endParaRPr>
        </a:p>
      </dsp:txBody>
      <dsp:txXfrm>
        <a:off x="4275333" y="2247750"/>
        <a:ext cx="3210669" cy="1926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0EEFB-CEC7-448B-A9B2-6A64F0179F65}">
      <dsp:nvSpPr>
        <dsp:cNvPr id="0" name=""/>
        <dsp:cNvSpPr/>
      </dsp:nvSpPr>
      <dsp:spPr>
        <a:xfrm>
          <a:off x="486221" y="1637"/>
          <a:ext cx="3455789" cy="2073473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ngRoute</a:t>
          </a:r>
          <a:endParaRPr lang="en-US" sz="38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486221" y="1637"/>
        <a:ext cx="3455789" cy="2073473"/>
      </dsp:txXfrm>
    </dsp:sp>
    <dsp:sp modelId="{6E48A5D4-4187-4F58-A0FD-FB7688E12104}">
      <dsp:nvSpPr>
        <dsp:cNvPr id="0" name=""/>
        <dsp:cNvSpPr/>
      </dsp:nvSpPr>
      <dsp:spPr>
        <a:xfrm>
          <a:off x="4287589" y="1637"/>
          <a:ext cx="3455789" cy="2073473"/>
        </a:xfrm>
        <a:prstGeom prst="rect">
          <a:avLst/>
        </a:prstGeom>
        <a:solidFill>
          <a:srgbClr val="8064A2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UI Router</a:t>
          </a:r>
          <a:endParaRPr lang="en-US" sz="38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4287589" y="1637"/>
        <a:ext cx="3455789" cy="2073473"/>
      </dsp:txXfrm>
    </dsp:sp>
    <dsp:sp modelId="{26481EB5-23C6-4DE3-B616-EAE83CBD6C16}">
      <dsp:nvSpPr>
        <dsp:cNvPr id="0" name=""/>
        <dsp:cNvSpPr/>
      </dsp:nvSpPr>
      <dsp:spPr>
        <a:xfrm>
          <a:off x="2386905" y="2420689"/>
          <a:ext cx="3455789" cy="2073473"/>
        </a:xfrm>
        <a:prstGeom prst="rect">
          <a:avLst/>
        </a:prstGeom>
        <a:solidFill>
          <a:srgbClr val="4F81BD"/>
        </a:solidFill>
        <a:ln w="2540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err="1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ngNewRouter</a:t>
          </a:r>
          <a:endParaRPr lang="en-US" sz="3800" b="1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2386905" y="2420689"/>
        <a:ext cx="3455789" cy="20734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A2A7A-7067-432D-A43C-E3021CA8C54D}">
      <dsp:nvSpPr>
        <dsp:cNvPr id="0" name=""/>
        <dsp:cNvSpPr/>
      </dsp:nvSpPr>
      <dsp:spPr>
        <a:xfrm rot="5400000">
          <a:off x="5016591" y="-1906855"/>
          <a:ext cx="1159073" cy="5266944"/>
        </a:xfrm>
        <a:prstGeom prst="round2SameRect">
          <a:avLst/>
        </a:prstGeo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 Web Site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https://angularjs.org/</a:t>
          </a:r>
          <a:endParaRPr lang="en-US" sz="2000" b="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angular-route.js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</dsp:txBody>
      <dsp:txXfrm rot="-5400000">
        <a:off x="2962656" y="203661"/>
        <a:ext cx="5210363" cy="1045911"/>
      </dsp:txXfrm>
    </dsp:sp>
    <dsp:sp modelId="{B7D6F2CF-95B9-4F32-AAE0-CA8613A9AA6E}">
      <dsp:nvSpPr>
        <dsp:cNvPr id="0" name=""/>
        <dsp:cNvSpPr/>
      </dsp:nvSpPr>
      <dsp:spPr>
        <a:xfrm>
          <a:off x="0" y="2195"/>
          <a:ext cx="2962656" cy="1448841"/>
        </a:xfrm>
        <a:prstGeom prst="round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Available from</a:t>
          </a:r>
          <a:endParaRPr lang="en-US" sz="36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0727" y="72922"/>
        <a:ext cx="2821202" cy="1307387"/>
      </dsp:txXfrm>
    </dsp:sp>
    <dsp:sp modelId="{42B9340F-86C5-4A91-A2B0-60645236F188}">
      <dsp:nvSpPr>
        <dsp:cNvPr id="0" name=""/>
        <dsp:cNvSpPr/>
      </dsp:nvSpPr>
      <dsp:spPr>
        <a:xfrm rot="5400000">
          <a:off x="5016591" y="-385572"/>
          <a:ext cx="1159073" cy="5266944"/>
        </a:xfrm>
        <a:prstGeom prst="round2SameRect">
          <a:avLst/>
        </a:prstGeom>
        <a:solidFill>
          <a:srgbClr val="5EAFA6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identifiers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Myriad Pro"/>
              <a:ea typeface="+mn-ea"/>
              <a:cs typeface="+mn-cs"/>
            </a:rPr>
            <a:t>http://localhost:64492/index.html</a:t>
          </a:r>
          <a:r>
            <a:rPr lang="en-US" sz="1600" b="1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#/searchByTitle</a:t>
          </a:r>
          <a:endParaRPr lang="en-US" sz="1600" b="1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</dsp:txBody>
      <dsp:txXfrm rot="-5400000">
        <a:off x="2962656" y="1724944"/>
        <a:ext cx="5210363" cy="1045911"/>
      </dsp:txXfrm>
    </dsp:sp>
    <dsp:sp modelId="{9AE39E0E-BB09-47A4-BC9F-48FB5425B9F8}">
      <dsp:nvSpPr>
        <dsp:cNvPr id="0" name=""/>
        <dsp:cNvSpPr/>
      </dsp:nvSpPr>
      <dsp:spPr>
        <a:xfrm>
          <a:off x="0" y="1523479"/>
          <a:ext cx="2962656" cy="1448841"/>
        </a:xfrm>
        <a:prstGeom prst="roundRect">
          <a:avLst/>
        </a:prstGeom>
        <a:solidFill>
          <a:srgbClr val="5EAFA6"/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Based on</a:t>
          </a:r>
          <a:endParaRPr lang="en-US" sz="36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0727" y="1594206"/>
        <a:ext cx="2821202" cy="1307387"/>
      </dsp:txXfrm>
    </dsp:sp>
    <dsp:sp modelId="{E12CE318-340A-440A-8E73-E353E5C73418}">
      <dsp:nvSpPr>
        <dsp:cNvPr id="0" name=""/>
        <dsp:cNvSpPr/>
      </dsp:nvSpPr>
      <dsp:spPr>
        <a:xfrm rot="5400000">
          <a:off x="5016591" y="1135711"/>
          <a:ext cx="1159073" cy="5266944"/>
        </a:xfrm>
        <a:prstGeom prst="round2SameRect">
          <a:avLst/>
        </a:prstGeo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View template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Optional Controller</a:t>
          </a:r>
          <a:endParaRPr lang="en-US" sz="2000" b="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</dsp:txBody>
      <dsp:txXfrm rot="-5400000">
        <a:off x="2962656" y="3246228"/>
        <a:ext cx="5210363" cy="1045911"/>
      </dsp:txXfrm>
    </dsp:sp>
    <dsp:sp modelId="{20B51DCB-969C-4B90-B060-6A830B4AF794}">
      <dsp:nvSpPr>
        <dsp:cNvPr id="0" name=""/>
        <dsp:cNvSpPr/>
      </dsp:nvSpPr>
      <dsp:spPr>
        <a:xfrm>
          <a:off x="0" y="3044762"/>
          <a:ext cx="2962656" cy="1448841"/>
        </a:xfrm>
        <a:prstGeom prst="roundRect">
          <a:avLst/>
        </a:prstGeom>
        <a:solidFill>
          <a:srgbClr val="9BBB59">
            <a:hueOff val="11250264"/>
            <a:satOff val="-16880"/>
            <a:lumOff val="-2745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route has</a:t>
          </a:r>
          <a:endParaRPr lang="en-US" sz="36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0727" y="3115489"/>
        <a:ext cx="2821202" cy="13073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A2A7A-7067-432D-A43C-E3021CA8C54D}">
      <dsp:nvSpPr>
        <dsp:cNvPr id="0" name=""/>
        <dsp:cNvSpPr/>
      </dsp:nvSpPr>
      <dsp:spPr>
        <a:xfrm rot="5400000">
          <a:off x="5011679" y="-1900698"/>
          <a:ext cx="1168896" cy="5266944"/>
        </a:xfrm>
        <a:prstGeom prst="round2SameRect">
          <a:avLst/>
        </a:prstGeo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Third-party Angular UI Library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https://github.com/angular-ui/ui-router</a:t>
          </a:r>
          <a:endParaRPr lang="en-US" sz="2000" b="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angular-ui-router.js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</dsp:txBody>
      <dsp:txXfrm rot="-5400000">
        <a:off x="2962656" y="205386"/>
        <a:ext cx="5209883" cy="1054774"/>
      </dsp:txXfrm>
    </dsp:sp>
    <dsp:sp modelId="{B7D6F2CF-95B9-4F32-AAE0-CA8613A9AA6E}">
      <dsp:nvSpPr>
        <dsp:cNvPr id="0" name=""/>
        <dsp:cNvSpPr/>
      </dsp:nvSpPr>
      <dsp:spPr>
        <a:xfrm>
          <a:off x="0" y="2213"/>
          <a:ext cx="2962656" cy="1461120"/>
        </a:xfrm>
        <a:prstGeom prst="round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Available from</a:t>
          </a:r>
          <a:endParaRPr lang="en-US" sz="36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1326" y="73539"/>
        <a:ext cx="2820004" cy="1318468"/>
      </dsp:txXfrm>
    </dsp:sp>
    <dsp:sp modelId="{42B9340F-86C5-4A91-A2B0-60645236F188}">
      <dsp:nvSpPr>
        <dsp:cNvPr id="0" name=""/>
        <dsp:cNvSpPr/>
      </dsp:nvSpPr>
      <dsp:spPr>
        <a:xfrm rot="5400000">
          <a:off x="5011679" y="-366522"/>
          <a:ext cx="1168896" cy="5266944"/>
        </a:xfrm>
        <a:prstGeom prst="round2SameRect">
          <a:avLst/>
        </a:prstGeom>
        <a:solidFill>
          <a:srgbClr val="5EAFA6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Application states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</dsp:txBody>
      <dsp:txXfrm rot="-5400000">
        <a:off x="2962656" y="1739562"/>
        <a:ext cx="5209883" cy="1054774"/>
      </dsp:txXfrm>
    </dsp:sp>
    <dsp:sp modelId="{9AE39E0E-BB09-47A4-BC9F-48FB5425B9F8}">
      <dsp:nvSpPr>
        <dsp:cNvPr id="0" name=""/>
        <dsp:cNvSpPr/>
      </dsp:nvSpPr>
      <dsp:spPr>
        <a:xfrm>
          <a:off x="0" y="1536389"/>
          <a:ext cx="2962656" cy="1461120"/>
        </a:xfrm>
        <a:prstGeom prst="roundRect">
          <a:avLst/>
        </a:prstGeom>
        <a:solidFill>
          <a:srgbClr val="9BBB59">
            <a:hueOff val="5625132"/>
            <a:satOff val="-8440"/>
            <a:lumOff val="-1373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Based on</a:t>
          </a:r>
          <a:endParaRPr lang="en-US" sz="36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1326" y="1607715"/>
        <a:ext cx="2820004" cy="1318468"/>
      </dsp:txXfrm>
    </dsp:sp>
    <dsp:sp modelId="{E12CE318-340A-440A-8E73-E353E5C73418}">
      <dsp:nvSpPr>
        <dsp:cNvPr id="0" name=""/>
        <dsp:cNvSpPr/>
      </dsp:nvSpPr>
      <dsp:spPr>
        <a:xfrm rot="5400000">
          <a:off x="4965584" y="1167654"/>
          <a:ext cx="1261086" cy="5266944"/>
        </a:xfrm>
        <a:prstGeom prst="round2SameRect">
          <a:avLst/>
        </a:prstGeo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Optional URL fragment identifier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View template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Optional Controller</a:t>
          </a:r>
          <a:endParaRPr lang="en-US" sz="2000" b="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</dsp:txBody>
      <dsp:txXfrm rot="-5400000">
        <a:off x="2962656" y="3232144"/>
        <a:ext cx="5205383" cy="1137964"/>
      </dsp:txXfrm>
    </dsp:sp>
    <dsp:sp modelId="{20B51DCB-969C-4B90-B060-6A830B4AF794}">
      <dsp:nvSpPr>
        <dsp:cNvPr id="0" name=""/>
        <dsp:cNvSpPr/>
      </dsp:nvSpPr>
      <dsp:spPr>
        <a:xfrm>
          <a:off x="0" y="3070566"/>
          <a:ext cx="2962656" cy="1461120"/>
        </a:xfrm>
        <a:prstGeom prst="roundRect">
          <a:avLst/>
        </a:prstGeom>
        <a:solidFill>
          <a:srgbClr val="9BBB59">
            <a:hueOff val="11250264"/>
            <a:satOff val="-16880"/>
            <a:lumOff val="-2745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state has</a:t>
          </a:r>
          <a:endParaRPr lang="en-US" sz="36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1326" y="3141892"/>
        <a:ext cx="2820004" cy="13184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A2A7A-7067-432D-A43C-E3021CA8C54D}">
      <dsp:nvSpPr>
        <dsp:cNvPr id="0" name=""/>
        <dsp:cNvSpPr/>
      </dsp:nvSpPr>
      <dsp:spPr>
        <a:xfrm rot="5400000">
          <a:off x="5016591" y="-1906855"/>
          <a:ext cx="1159073" cy="5266944"/>
        </a:xfrm>
        <a:prstGeom prst="round2SameRect">
          <a:avLst/>
        </a:prstGeom>
        <a:solidFill>
          <a:srgbClr val="9BBB59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Angular </a:t>
          </a:r>
          <a:r>
            <a:rPr lang="en-US" sz="200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1.5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https://github.com/angular/router</a:t>
          </a:r>
          <a:endParaRPr lang="en-US" sz="2000" b="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Router.es5.js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</dsp:txBody>
      <dsp:txXfrm rot="-5400000">
        <a:off x="2962656" y="203661"/>
        <a:ext cx="5210363" cy="1045911"/>
      </dsp:txXfrm>
    </dsp:sp>
    <dsp:sp modelId="{B7D6F2CF-95B9-4F32-AAE0-CA8613A9AA6E}">
      <dsp:nvSpPr>
        <dsp:cNvPr id="0" name=""/>
        <dsp:cNvSpPr/>
      </dsp:nvSpPr>
      <dsp:spPr>
        <a:xfrm>
          <a:off x="0" y="2195"/>
          <a:ext cx="2962656" cy="1448841"/>
        </a:xfrm>
        <a:prstGeom prst="round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Available from</a:t>
          </a:r>
          <a:endParaRPr lang="en-US" sz="36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0727" y="72922"/>
        <a:ext cx="2821202" cy="1307387"/>
      </dsp:txXfrm>
    </dsp:sp>
    <dsp:sp modelId="{42B9340F-86C5-4A91-A2B0-60645236F188}">
      <dsp:nvSpPr>
        <dsp:cNvPr id="0" name=""/>
        <dsp:cNvSpPr/>
      </dsp:nvSpPr>
      <dsp:spPr>
        <a:xfrm rot="5400000">
          <a:off x="5016591" y="-385572"/>
          <a:ext cx="1159073" cy="5266944"/>
        </a:xfrm>
        <a:prstGeom prst="round2SameRect">
          <a:avLst/>
        </a:prstGeom>
        <a:solidFill>
          <a:srgbClr val="5EAFA6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5358427"/>
              <a:satOff val="-6896"/>
              <a:lumOff val="-537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identifiers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Myriad Pro"/>
              <a:ea typeface="+mn-ea"/>
              <a:cs typeface="+mn-cs"/>
            </a:rPr>
            <a:t>http://localhost:64492/index.html</a:t>
          </a:r>
          <a:r>
            <a:rPr lang="en-US" sz="1600" b="1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#/searchByTitle</a:t>
          </a:r>
          <a:endParaRPr lang="en-US" sz="1600" b="1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</dsp:txBody>
      <dsp:txXfrm rot="-5400000">
        <a:off x="2962656" y="1724944"/>
        <a:ext cx="5210363" cy="1045911"/>
      </dsp:txXfrm>
    </dsp:sp>
    <dsp:sp modelId="{9AE39E0E-BB09-47A4-BC9F-48FB5425B9F8}">
      <dsp:nvSpPr>
        <dsp:cNvPr id="0" name=""/>
        <dsp:cNvSpPr/>
      </dsp:nvSpPr>
      <dsp:spPr>
        <a:xfrm>
          <a:off x="0" y="1523479"/>
          <a:ext cx="2962656" cy="1448841"/>
        </a:xfrm>
        <a:prstGeom prst="roundRect">
          <a:avLst/>
        </a:prstGeom>
        <a:solidFill>
          <a:srgbClr val="5EAFA6"/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Based on</a:t>
          </a:r>
          <a:endParaRPr lang="en-US" sz="36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0727" y="1594206"/>
        <a:ext cx="2821202" cy="1307387"/>
      </dsp:txXfrm>
    </dsp:sp>
    <dsp:sp modelId="{E12CE318-340A-440A-8E73-E353E5C73418}">
      <dsp:nvSpPr>
        <dsp:cNvPr id="0" name=""/>
        <dsp:cNvSpPr/>
      </dsp:nvSpPr>
      <dsp:spPr>
        <a:xfrm rot="5400000">
          <a:off x="5016591" y="1135711"/>
          <a:ext cx="1159073" cy="5266944"/>
        </a:xfrm>
        <a:prstGeom prst="round2SameRect">
          <a:avLst/>
        </a:prstGeom>
        <a:solidFill>
          <a:srgbClr val="8064A2">
            <a:alpha val="90000"/>
          </a:srgbClr>
        </a:solidFill>
        <a:ln w="25400" cap="rnd" cmpd="sng" algn="ctr">
          <a:solidFill>
            <a:srgbClr val="9BBB59">
              <a:tint val="40000"/>
              <a:alpha val="90000"/>
              <a:hueOff val="10716854"/>
              <a:satOff val="-13793"/>
              <a:lumOff val="-1075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URL fragment identifier (path)</a:t>
          </a:r>
          <a:endParaRPr lang="en-US" sz="200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bg1"/>
              </a:solidFill>
              <a:latin typeface="Myriad Pro"/>
              <a:ea typeface="+mn-ea"/>
              <a:cs typeface="+mn-cs"/>
            </a:rPr>
            <a:t>Component</a:t>
          </a:r>
          <a:endParaRPr lang="en-US" sz="2000" b="0" kern="1200" dirty="0">
            <a:solidFill>
              <a:schemeClr val="bg1"/>
            </a:solidFill>
            <a:latin typeface="Myriad Pro"/>
            <a:ea typeface="+mn-ea"/>
            <a:cs typeface="+mn-cs"/>
          </a:endParaRPr>
        </a:p>
      </dsp:txBody>
      <dsp:txXfrm rot="-5400000">
        <a:off x="2962656" y="3246228"/>
        <a:ext cx="5210363" cy="1045911"/>
      </dsp:txXfrm>
    </dsp:sp>
    <dsp:sp modelId="{20B51DCB-969C-4B90-B060-6A830B4AF794}">
      <dsp:nvSpPr>
        <dsp:cNvPr id="0" name=""/>
        <dsp:cNvSpPr/>
      </dsp:nvSpPr>
      <dsp:spPr>
        <a:xfrm>
          <a:off x="0" y="3044762"/>
          <a:ext cx="2962656" cy="1448841"/>
        </a:xfrm>
        <a:prstGeom prst="roundRect">
          <a:avLst/>
        </a:prstGeom>
        <a:solidFill>
          <a:srgbClr val="9BBB59">
            <a:hueOff val="11250264"/>
            <a:satOff val="-16880"/>
            <a:lumOff val="-2745"/>
            <a:alphaOff val="0"/>
          </a:srgbClr>
        </a:solidFill>
        <a:ln w="349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ysClr val="window" lastClr="FFFFFF"/>
              </a:solidFill>
              <a:latin typeface="Myriad Pro"/>
              <a:ea typeface="+mn-ea"/>
              <a:cs typeface="+mn-cs"/>
            </a:rPr>
            <a:t>Each route has</a:t>
          </a:r>
          <a:endParaRPr lang="en-US" sz="3600" b="0" kern="1200" dirty="0">
            <a:solidFill>
              <a:sysClr val="window" lastClr="FFFFFF"/>
            </a:solidFill>
            <a:latin typeface="Myriad Pro"/>
            <a:ea typeface="+mn-ea"/>
            <a:cs typeface="+mn-cs"/>
          </a:endParaRPr>
        </a:p>
      </dsp:txBody>
      <dsp:txXfrm>
        <a:off x="70727" y="3115489"/>
        <a:ext cx="2821202" cy="13073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1B2C3F-C431-4877-A51A-BF1613E2BB70}">
      <dsp:nvSpPr>
        <dsp:cNvPr id="0" name=""/>
        <dsp:cNvSpPr/>
      </dsp:nvSpPr>
      <dsp:spPr>
        <a:xfrm>
          <a:off x="0" y="4834"/>
          <a:ext cx="7467600" cy="1357200"/>
        </a:xfrm>
        <a:prstGeom prst="roundRect">
          <a:avLst/>
        </a:prstGeom>
        <a:solidFill>
          <a:srgbClr val="9BBB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smtClean="0"/>
            <a:t>$http</a:t>
          </a:r>
          <a:endParaRPr lang="en-US" sz="5800" kern="1200"/>
        </a:p>
      </dsp:txBody>
      <dsp:txXfrm>
        <a:off x="66253" y="71087"/>
        <a:ext cx="7335094" cy="1224694"/>
      </dsp:txXfrm>
    </dsp:sp>
    <dsp:sp modelId="{0C57AE3A-1588-4246-AE56-8762D6A6A331}">
      <dsp:nvSpPr>
        <dsp:cNvPr id="0" name=""/>
        <dsp:cNvSpPr/>
      </dsp:nvSpPr>
      <dsp:spPr>
        <a:xfrm>
          <a:off x="0" y="1529074"/>
          <a:ext cx="7467600" cy="1357200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/>
            <a:t>$resource</a:t>
          </a:r>
          <a:endParaRPr lang="en-US" sz="5800" kern="1200" dirty="0"/>
        </a:p>
      </dsp:txBody>
      <dsp:txXfrm>
        <a:off x="66253" y="1595327"/>
        <a:ext cx="7335094" cy="1224694"/>
      </dsp:txXfrm>
    </dsp:sp>
    <dsp:sp modelId="{B9C2DB95-80E2-498D-986F-95793496AC79}">
      <dsp:nvSpPr>
        <dsp:cNvPr id="0" name=""/>
        <dsp:cNvSpPr/>
      </dsp:nvSpPr>
      <dsp:spPr>
        <a:xfrm>
          <a:off x="0" y="3053315"/>
          <a:ext cx="7467600" cy="1357200"/>
        </a:xfrm>
        <a:prstGeom prst="round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/>
            <a:t>$</a:t>
          </a:r>
          <a:r>
            <a:rPr lang="en-US" sz="5800" kern="1200" dirty="0" err="1" smtClean="0"/>
            <a:t>httpBackend</a:t>
          </a:r>
          <a:endParaRPr lang="en-US" sz="5800" kern="1200" dirty="0"/>
        </a:p>
      </dsp:txBody>
      <dsp:txXfrm>
        <a:off x="66253" y="3119568"/>
        <a:ext cx="7335094" cy="122469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FDF24-F0A9-44CE-A790-1D4A72F2725F}">
      <dsp:nvSpPr>
        <dsp:cNvPr id="0" name=""/>
        <dsp:cNvSpPr/>
      </dsp:nvSpPr>
      <dsp:spPr>
        <a:xfrm rot="5400000">
          <a:off x="380931" y="2184472"/>
          <a:ext cx="1145275" cy="190571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641BE-45DC-4257-81EB-5CF3C4ACAA5A}">
      <dsp:nvSpPr>
        <dsp:cNvPr id="0" name=""/>
        <dsp:cNvSpPr/>
      </dsp:nvSpPr>
      <dsp:spPr>
        <a:xfrm>
          <a:off x="189756" y="2753870"/>
          <a:ext cx="1720488" cy="150810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smtClean="0">
              <a:latin typeface="Myriad Pro"/>
              <a:ea typeface="+mn-ea"/>
              <a:cs typeface="+mn-cs"/>
            </a:rPr>
            <a:t>Create a new module that depends on ngMockE2E</a:t>
          </a:r>
          <a:endParaRPr lang="en-US" sz="1900" kern="1200" dirty="0">
            <a:latin typeface="Myriad Pro"/>
            <a:ea typeface="+mn-ea"/>
            <a:cs typeface="+mn-cs"/>
          </a:endParaRPr>
        </a:p>
      </dsp:txBody>
      <dsp:txXfrm>
        <a:off x="233927" y="2798041"/>
        <a:ext cx="1632146" cy="1419767"/>
      </dsp:txXfrm>
    </dsp:sp>
    <dsp:sp modelId="{7448B0B1-FC78-44F4-98B4-71572A0E7CAC}">
      <dsp:nvSpPr>
        <dsp:cNvPr id="0" name=""/>
        <dsp:cNvSpPr/>
      </dsp:nvSpPr>
      <dsp:spPr>
        <a:xfrm>
          <a:off x="1585624" y="2044172"/>
          <a:ext cx="324620" cy="324620"/>
        </a:xfrm>
        <a:prstGeom prst="triangle">
          <a:avLst>
            <a:gd name="adj" fmla="val 100000"/>
          </a:avLst>
        </a:prstGeom>
        <a:solidFill>
          <a:schemeClr val="accent5">
            <a:hueOff val="-697732"/>
            <a:satOff val="6216"/>
            <a:lumOff val="-196"/>
            <a:alphaOff val="0"/>
          </a:schemeClr>
        </a:solidFill>
        <a:ln w="25400" cap="flat" cmpd="sng" algn="ctr">
          <a:solidFill>
            <a:schemeClr val="accent5">
              <a:hueOff val="-697732"/>
              <a:satOff val="6216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C25EA-D878-432A-9560-1A7E2C126F37}">
      <dsp:nvSpPr>
        <dsp:cNvPr id="0" name=""/>
        <dsp:cNvSpPr/>
      </dsp:nvSpPr>
      <dsp:spPr>
        <a:xfrm rot="5400000">
          <a:off x="2487145" y="1663288"/>
          <a:ext cx="1145275" cy="190571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1395463"/>
            <a:satOff val="12432"/>
            <a:lumOff val="-392"/>
            <a:alphaOff val="0"/>
          </a:schemeClr>
        </a:solidFill>
        <a:ln w="25400" cap="flat" cmpd="sng" algn="ctr">
          <a:solidFill>
            <a:schemeClr val="accent5">
              <a:hueOff val="-1395463"/>
              <a:satOff val="12432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D646F-233B-428A-8D17-3946494AE280}">
      <dsp:nvSpPr>
        <dsp:cNvPr id="0" name=""/>
        <dsp:cNvSpPr/>
      </dsp:nvSpPr>
      <dsp:spPr>
        <a:xfrm>
          <a:off x="2295970" y="2232685"/>
          <a:ext cx="1720488" cy="150810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smtClean="0">
              <a:latin typeface="Myriad Pro"/>
              <a:ea typeface="+mn-ea"/>
              <a:cs typeface="+mn-cs"/>
            </a:rPr>
            <a:t>Add the new module as a dependency in the Main Module</a:t>
          </a:r>
          <a:endParaRPr lang="en-US" sz="1900" kern="1200" dirty="0">
            <a:latin typeface="Myriad Pro"/>
            <a:ea typeface="+mn-ea"/>
            <a:cs typeface="+mn-cs"/>
          </a:endParaRPr>
        </a:p>
      </dsp:txBody>
      <dsp:txXfrm>
        <a:off x="2340141" y="2276856"/>
        <a:ext cx="1632146" cy="1419767"/>
      </dsp:txXfrm>
    </dsp:sp>
    <dsp:sp modelId="{368D2BEE-717A-4861-B6A4-0A03404BF303}">
      <dsp:nvSpPr>
        <dsp:cNvPr id="0" name=""/>
        <dsp:cNvSpPr/>
      </dsp:nvSpPr>
      <dsp:spPr>
        <a:xfrm>
          <a:off x="3691838" y="1522987"/>
          <a:ext cx="324620" cy="324620"/>
        </a:xfrm>
        <a:prstGeom prst="triangle">
          <a:avLst>
            <a:gd name="adj" fmla="val 100000"/>
          </a:avLst>
        </a:prstGeom>
        <a:solidFill>
          <a:schemeClr val="accent5">
            <a:hueOff val="-2093194"/>
            <a:satOff val="18648"/>
            <a:lumOff val="-588"/>
            <a:alphaOff val="0"/>
          </a:schemeClr>
        </a:solidFill>
        <a:ln w="25400" cap="flat" cmpd="sng" algn="ctr">
          <a:solidFill>
            <a:schemeClr val="accent5">
              <a:hueOff val="-2093194"/>
              <a:satOff val="18648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2CEB3-1FFA-4933-B640-D83BBB29AAC5}">
      <dsp:nvSpPr>
        <dsp:cNvPr id="0" name=""/>
        <dsp:cNvSpPr/>
      </dsp:nvSpPr>
      <dsp:spPr>
        <a:xfrm rot="5400000">
          <a:off x="4593359" y="1142103"/>
          <a:ext cx="1145275" cy="190571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2790926"/>
            <a:satOff val="24864"/>
            <a:lumOff val="-784"/>
            <a:alphaOff val="0"/>
          </a:schemeClr>
        </a:solidFill>
        <a:ln w="25400" cap="flat" cmpd="sng" algn="ctr">
          <a:solidFill>
            <a:schemeClr val="accent5">
              <a:hueOff val="-2790926"/>
              <a:satOff val="24864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0C094-D02C-4120-8F66-D31435662DD2}">
      <dsp:nvSpPr>
        <dsp:cNvPr id="0" name=""/>
        <dsp:cNvSpPr/>
      </dsp:nvSpPr>
      <dsp:spPr>
        <a:xfrm>
          <a:off x="4402184" y="1711501"/>
          <a:ext cx="1720488" cy="150810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smtClean="0">
              <a:latin typeface="Myriad Pro"/>
              <a:ea typeface="+mn-ea"/>
              <a:cs typeface="+mn-cs"/>
            </a:rPr>
            <a:t>Set up static data</a:t>
          </a:r>
          <a:endParaRPr lang="en-US" sz="1900" kern="1200" dirty="0">
            <a:latin typeface="Myriad Pro"/>
            <a:ea typeface="+mn-ea"/>
            <a:cs typeface="+mn-cs"/>
          </a:endParaRPr>
        </a:p>
      </dsp:txBody>
      <dsp:txXfrm>
        <a:off x="4446355" y="1755672"/>
        <a:ext cx="1632146" cy="1419767"/>
      </dsp:txXfrm>
    </dsp:sp>
    <dsp:sp modelId="{42D5FD17-C8E2-4287-B24D-33B91CD13F32}">
      <dsp:nvSpPr>
        <dsp:cNvPr id="0" name=""/>
        <dsp:cNvSpPr/>
      </dsp:nvSpPr>
      <dsp:spPr>
        <a:xfrm>
          <a:off x="5798052" y="1001802"/>
          <a:ext cx="324620" cy="324620"/>
        </a:xfrm>
        <a:prstGeom prst="triangle">
          <a:avLst>
            <a:gd name="adj" fmla="val 100000"/>
          </a:avLst>
        </a:prstGeom>
        <a:solidFill>
          <a:schemeClr val="accent5">
            <a:hueOff val="-3488657"/>
            <a:satOff val="31080"/>
            <a:lumOff val="-980"/>
            <a:alphaOff val="0"/>
          </a:schemeClr>
        </a:solidFill>
        <a:ln w="25400" cap="flat" cmpd="sng" algn="ctr">
          <a:solidFill>
            <a:schemeClr val="accent5">
              <a:hueOff val="-3488657"/>
              <a:satOff val="31080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3DD8E-22B1-4C26-A0E1-E92C6241260D}">
      <dsp:nvSpPr>
        <dsp:cNvPr id="0" name=""/>
        <dsp:cNvSpPr/>
      </dsp:nvSpPr>
      <dsp:spPr>
        <a:xfrm rot="5400000">
          <a:off x="6699573" y="620918"/>
          <a:ext cx="1145275" cy="190571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4186389"/>
            <a:satOff val="37296"/>
            <a:lumOff val="-1176"/>
            <a:alphaOff val="0"/>
          </a:schemeClr>
        </a:solidFill>
        <a:ln w="25400" cap="flat" cmpd="sng" algn="ctr">
          <a:solidFill>
            <a:schemeClr val="accent5">
              <a:hueOff val="-4186389"/>
              <a:satOff val="37296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B22A6-DD68-4F74-85A5-5393121D98BA}">
      <dsp:nvSpPr>
        <dsp:cNvPr id="0" name=""/>
        <dsp:cNvSpPr/>
      </dsp:nvSpPr>
      <dsp:spPr>
        <a:xfrm>
          <a:off x="6508398" y="1190316"/>
          <a:ext cx="1720488" cy="150810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Myriad Pro"/>
              <a:ea typeface="+mn-ea"/>
              <a:cs typeface="+mn-cs"/>
            </a:rPr>
            <a:t>Define the fake responses to the Web Service calls</a:t>
          </a:r>
          <a:endParaRPr lang="en-US" sz="1900" b="1" kern="1200" dirty="0">
            <a:latin typeface="Myriad Pro"/>
            <a:ea typeface="+mn-ea"/>
            <a:cs typeface="+mn-cs"/>
          </a:endParaRPr>
        </a:p>
      </dsp:txBody>
      <dsp:txXfrm>
        <a:off x="6552569" y="1234487"/>
        <a:ext cx="1632146" cy="1419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56EFE-30B3-4CA1-918A-68FD581336D8}" type="datetimeFigureOut">
              <a:rPr lang="en-US" smtClean="0"/>
              <a:t>6/15/2015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E03A0-3C2B-4F76-8AE2-818829D229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08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9A41E-143F-46ED-B414-4C223D83A023}" type="datetimeFigureOut">
              <a:rPr lang="en-US" smtClean="0"/>
              <a:pPr/>
              <a:t>6/15/2015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2189F-35E1-4DA3-9F12-2244F84E5C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"An Angular application often displays a view for each of the many business operations including selection, review, and editing. And as soon as you have more than one view, you need a way to navigate between them. This session demonstrates how to define, configure, and navigate Angular routes to display multiple views. First, we look at the available routing frameworks: </a:t>
            </a:r>
            <a:r>
              <a:rPr lang="en-US" dirty="0" err="1" smtClean="0"/>
              <a:t>ngRoute</a:t>
            </a:r>
            <a:r>
              <a:rPr lang="en-US" dirty="0" smtClean="0"/>
              <a:t> and UI Router, each with their own approach to routing. Then we dive deeper with step-by-step demonstrations of implementing routing based on application state."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9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ALIAS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63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F12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07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Visual Studio Live! Chicago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dirty="0" smtClean="0"/>
              <a:t>©  2013 Visual Studio Live!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114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Browser Differences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13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29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8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49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Product</a:t>
            </a:r>
            <a:r>
              <a:rPr lang="en-US" baseline="0" dirty="0" smtClean="0"/>
              <a:t> Management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Point out how the navigation works.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And how the nested views look.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Hunter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 out the simple navigation.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92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"Template" or sometimes "layout</a:t>
            </a:r>
            <a:r>
              <a:rPr lang="en-US" baseline="0" dirty="0" smtClean="0"/>
              <a:t> template"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96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Web applications</a:t>
            </a:r>
            <a:r>
              <a:rPr lang="en-US" baseline="0" dirty="0" smtClean="0"/>
              <a:t> are more than one page.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Define each view in its own html file.</a:t>
            </a:r>
            <a:endParaRPr lang="en-US" dirty="0" smtClean="0"/>
          </a:p>
          <a:p>
            <a:pPr>
              <a:buFontTx/>
              <a:buChar char="-"/>
            </a:pPr>
            <a:r>
              <a:rPr lang="en-US" baseline="0" dirty="0" smtClean="0"/>
              <a:t> Define the header, menu, footer in the index.html.</a:t>
            </a:r>
          </a:p>
          <a:p>
            <a:pPr>
              <a:buFontTx/>
              <a:buChar char="-"/>
            </a:pPr>
            <a:r>
              <a:rPr lang="en-US" baseline="0" dirty="0" smtClean="0"/>
              <a:t> Define the ng-view directive in the location in the HTML where the views should appear.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0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07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easy way to picture the routing is to look at a site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19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view in the map</a:t>
            </a:r>
            <a:r>
              <a:rPr lang="en-US" baseline="0" dirty="0" smtClean="0"/>
              <a:t> can then be associated with a named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36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Define the ng-view directive in the location in the HTML where the views should appear.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ng-viewport in the new Angular router.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7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original routing framework provided by Angular.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for simple, straight-forward routes.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third-party routing package.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more advanced features than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including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Nested views, as we saw with the tab pages in the Product Management application we looked at.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ngNewRouter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new router that is coming out in Angular 1.4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is expected to be the router for Angular 2.0.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the ease of use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many of the more advanced features from UI Router.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Though the syntax will be slightly different, the concepts are the same for each of the three frameworks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39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Visual Studio Live! Chicago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Visual Studio Live!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180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We'll first look at the Angular module: </a:t>
            </a:r>
            <a:r>
              <a:rPr lang="en-US" dirty="0" err="1" smtClean="0"/>
              <a:t>ngRoute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89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By</a:t>
            </a:r>
            <a:r>
              <a:rPr lang="en-US" baseline="0" dirty="0" smtClean="0"/>
              <a:t> convention, the "single page" of the application is defined in index.html.</a:t>
            </a:r>
          </a:p>
          <a:p>
            <a:r>
              <a:rPr lang="en-US" baseline="0" dirty="0" smtClean="0"/>
              <a:t>- In the index.html file, define the header, menu bar, and footer.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And use the ng-view directive to identify where the HTML templates for the views should appear.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ng-view includes the rendered template of the current route into the main layout.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Every time the route changes, the included view changes with it</a:t>
            </a:r>
            <a:r>
              <a:rPr lang="en-US" baseline="0" dirty="0" smtClean="0"/>
              <a:t> according to the route configuration.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74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$</a:t>
            </a:r>
            <a:r>
              <a:rPr lang="en-US" dirty="0" err="1" smtClean="0"/>
              <a:t>route</a:t>
            </a:r>
            <a:r>
              <a:rPr lang="en-US" baseline="0" dirty="0" err="1" smtClean="0"/>
              <a:t>Provider</a:t>
            </a:r>
            <a:r>
              <a:rPr lang="en-US" baseline="0" dirty="0" smtClean="0"/>
              <a:t> is the provider for the $route service.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create and provide instances of services and expose configuration APIs.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Providers can only be injected into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functions.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Everyone know what "controller as" means?</a:t>
            </a:r>
          </a:p>
          <a:p>
            <a:endParaRPr lang="en-US" dirty="0" smtClean="0"/>
          </a:p>
          <a:p>
            <a:r>
              <a:rPr lang="en-US" dirty="0" smtClean="0"/>
              <a:t>NOTE: I cut the edit view off of this code so it would fit in the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80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navigate to a</a:t>
            </a:r>
            <a:r>
              <a:rPr lang="en-US" baseline="0" dirty="0" smtClean="0"/>
              <a:t> view, activate its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56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53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17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21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84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16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671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does it work.</a:t>
            </a:r>
          </a:p>
          <a:p>
            <a:r>
              <a:rPr lang="en-US" dirty="0" smtClean="0"/>
              <a:t>There are no "Angular" files per se.</a:t>
            </a:r>
          </a:p>
          <a:p>
            <a:r>
              <a:rPr lang="en-US" dirty="0" smtClean="0"/>
              <a:t>Index.html by convention</a:t>
            </a:r>
            <a:r>
              <a:rPr lang="en-US" baseline="0" dirty="0" smtClean="0"/>
              <a:t> is the startup page.</a:t>
            </a:r>
          </a:p>
          <a:p>
            <a:r>
              <a:rPr lang="en-US" baseline="0" dirty="0" smtClean="0"/>
              <a:t>It contains link and script tags with the paths to the required assets (HTML templates, JavaScript files, CSS files, etc)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233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look at this same process from a different perspective.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Request is asynchronous, so the user could select a different option or</a:t>
            </a:r>
            <a:r>
              <a:rPr lang="en-US" baseline="0" dirty="0" smtClean="0"/>
              <a:t> close the browser.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28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55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httpBackend</a:t>
            </a:r>
            <a:endParaRPr lang="en-US" dirty="0" smtClean="0"/>
          </a:p>
          <a:p>
            <a:pPr marL="175308" indent="-175308">
              <a:buFontTx/>
              <a:buChar char="-"/>
            </a:pPr>
            <a:r>
              <a:rPr lang="en-US" baseline="0" dirty="0" smtClean="0"/>
              <a:t>Angular's fake HTTP backend implementation</a:t>
            </a:r>
          </a:p>
          <a:p>
            <a:pPr marL="175308" indent="-175308">
              <a:buFontTx/>
              <a:buChar char="-"/>
            </a:pPr>
            <a:r>
              <a:rPr lang="en-US" baseline="0" dirty="0" smtClean="0"/>
              <a:t>Mocks calls to the HTTP service</a:t>
            </a:r>
          </a:p>
          <a:p>
            <a:pPr marL="175308" indent="-175308">
              <a:buFontTx/>
              <a:buChar char="-"/>
            </a:pPr>
            <a:r>
              <a:rPr lang="en-US" baseline="0" dirty="0" smtClean="0"/>
              <a:t>Returns static data to the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61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pPr defTabSz="934974">
              <a:defRPr/>
            </a:pPr>
            <a:r>
              <a:rPr lang="en-US" dirty="0" smtClean="0"/>
              <a:t>Define the callback functions</a:t>
            </a:r>
          </a:p>
          <a:p>
            <a:pPr marL="175308" indent="-175308" defTabSz="934974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Success</a:t>
            </a:r>
          </a:p>
          <a:p>
            <a:pPr marL="175308" indent="-175308" defTabSz="934974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Error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5259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00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754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>
                <a:solidFill>
                  <a:prstClr val="black"/>
                </a:solidFill>
              </a:rPr>
              <a:pPr/>
              <a:t>92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253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Let's zoom in on the movieResource</a:t>
            </a:r>
            <a:r>
              <a:rPr lang="en-US" baseline="0" dirty="0" smtClean="0"/>
              <a:t>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597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Query -&gt; Array</a:t>
            </a:r>
          </a:p>
          <a:p>
            <a:r>
              <a:rPr lang="en-US" dirty="0" smtClean="0"/>
              <a:t>Get -&gt; Single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579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that both of these methods are called using the service</a:t>
            </a:r>
            <a:r>
              <a:rPr lang="en-US" baseline="0" dirty="0" smtClean="0"/>
              <a:t> "class".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876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method is called using the instance.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497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app.js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index.html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movieDetailView.html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movieEditView.html file.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840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ngMockE2E is contained in angular-mocks.js that is downloaded with angular 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106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Create a new module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Add a script tag for the .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file (index.html)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Define the new module as a dependency (app.js)</a:t>
            </a:r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Set up the static data</a:t>
            </a:r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Define the fake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755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845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499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648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9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sure to show: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Resizing (responsive</a:t>
            </a:r>
            <a:r>
              <a:rPr lang="en-US" baseline="0" dirty="0" smtClean="0"/>
              <a:t> design)</a:t>
            </a:r>
            <a:endParaRPr lang="en-US" dirty="0" smtClean="0"/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Filtering</a:t>
            </a:r>
          </a:p>
          <a:p>
            <a:pPr marL="175308" indent="-175308">
              <a:buFont typeface="Arial" panose="020B0604020202020204" pitchFamily="34" charset="0"/>
              <a:buChar char="•"/>
            </a:pPr>
            <a:r>
              <a:rPr lang="en-US" dirty="0" smtClean="0"/>
              <a:t>Use F12 tools to show the communication with the server.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Visual Studio Live! Chicago 2013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950312"/>
            <a:ext cx="5828738" cy="3571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 2013 Visual Studio Live! All rights reserved.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0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does it work.</a:t>
            </a:r>
          </a:p>
          <a:p>
            <a:r>
              <a:rPr lang="en-US" dirty="0" smtClean="0"/>
              <a:t>There are no "Angular" files per se.</a:t>
            </a:r>
          </a:p>
          <a:p>
            <a:r>
              <a:rPr lang="en-US" dirty="0" smtClean="0"/>
              <a:t>Index.html by convention</a:t>
            </a:r>
            <a:r>
              <a:rPr lang="en-US" baseline="0" dirty="0" smtClean="0"/>
              <a:t> is the startup page.</a:t>
            </a:r>
          </a:p>
          <a:p>
            <a:r>
              <a:rPr lang="en-US" baseline="0" dirty="0" smtClean="0"/>
              <a:t>It contains link and script tags with the paths to the required assets (HTML templates, JavaScript files, CSS files, etc)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18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Class-based</a:t>
            </a:r>
            <a:r>
              <a:rPr lang="en-US" baseline="0" dirty="0" smtClean="0"/>
              <a:t> object-oriented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Strongly typed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00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3021541" y="5835391"/>
            <a:ext cx="6167595" cy="83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3019132" y="4774132"/>
            <a:ext cx="6170003" cy="90477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3016059" y="4098184"/>
            <a:ext cx="6170003" cy="60558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 algn="ctr">
              <a:lnSpc>
                <a:spcPct val="100000"/>
              </a:lnSpc>
              <a:defRPr sz="4800" baseline="0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50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378460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4886959"/>
            <a:ext cx="10901139" cy="1327231"/>
          </a:xfrm>
        </p:spPr>
        <p:txBody>
          <a:bodyPr/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chemeClr val="accent1"/>
              </a:buClr>
              <a:buSzPct val="70000"/>
              <a:buFontTx/>
              <a:buNone/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2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628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83245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96931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133" y="3835401"/>
            <a:ext cx="10901139" cy="984169"/>
          </a:xfrm>
        </p:spPr>
        <p:txBody>
          <a:bodyPr anchor="b"/>
          <a:lstStyle>
            <a:lvl1pPr algn="l">
              <a:defRPr lang="en-US" sz="3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720788" y="1393826"/>
            <a:ext cx="6750424" cy="4070349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1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22710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3200" b="0" i="0" kern="1200" baseline="0" dirty="0" smtClean="0">
                <a:solidFill>
                  <a:schemeClr val="accent1"/>
                </a:solidFill>
                <a:latin typeface="Gadugi" panose="020B0502040204020203" pitchFamily="34" charset="0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2710" y="187202"/>
            <a:ext cx="10968431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6272073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3200" b="0" i="0" kern="1200" baseline="0" dirty="0" smtClean="0">
                <a:solidFill>
                  <a:schemeClr val="accent1"/>
                </a:solidFill>
                <a:latin typeface="Gadugi" panose="020B0502040204020203" pitchFamily="34" charset="0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6256883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6883" y="1768634"/>
            <a:ext cx="5317052" cy="745412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605368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605368" y="1767090"/>
            <a:ext cx="5325003" cy="74695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7206965" y="1758184"/>
            <a:ext cx="4517459" cy="4239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099" tIns="38100" rIns="38099" bIns="38100" anchor="ctr"/>
          <a:lstStyle/>
          <a:p>
            <a:pPr defTabSz="586116">
              <a:defRPr sz="2400"/>
            </a:pPr>
            <a:endParaRPr sz="3200" dirty="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7435775" y="1972233"/>
            <a:ext cx="4031781" cy="3824944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800"/>
            </a:lvl2pPr>
            <a:lvl3pPr>
              <a:buClr>
                <a:schemeClr val="bg1">
                  <a:lumMod val="85000"/>
                </a:schemeClr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603126" y="1769808"/>
            <a:ext cx="6220013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8114721" y="1758185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354986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05371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 baseline="0">
                <a:latin typeface="+mn-lt"/>
              </a:defRPr>
            </a:lvl1pPr>
            <a:lvl2pPr marL="297129" indent="0" algn="ctr">
              <a:buClr>
                <a:srgbClr val="FF6600"/>
              </a:buClr>
              <a:buFontTx/>
              <a:buNone/>
              <a:defRPr sz="2800"/>
            </a:lvl2pPr>
            <a:lvl3pPr marL="596289" indent="0" algn="ctr">
              <a:buClr>
                <a:srgbClr val="FF6600"/>
              </a:buClr>
              <a:buFontTx/>
              <a:buNone/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211120" y="4134748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2488415" y="4134748"/>
            <a:ext cx="3462528" cy="2084832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6211120" y="1803061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2488415" y="1803061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8095211" y="4162972"/>
            <a:ext cx="3462528" cy="2084832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4360493" y="4162972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625776" y="4162972"/>
            <a:ext cx="3462528" cy="2084832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8095211" y="1801707"/>
            <a:ext cx="3462528" cy="2084832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360493" y="1801707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625776" y="1801707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0929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42506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240840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56611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921444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640308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3594139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785198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3284071" y="1753810"/>
            <a:ext cx="0" cy="417285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637677" y="1826379"/>
            <a:ext cx="7936257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605371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2353311"/>
            <a:ext cx="7095067" cy="1998133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4061163" y="2359797"/>
            <a:ext cx="0" cy="2008257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632492" y="2353311"/>
            <a:ext cx="2010969" cy="2013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4060035" y="2354484"/>
            <a:ext cx="0" cy="2008257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4354919" y="2343576"/>
            <a:ext cx="7246579" cy="2067983"/>
          </a:xfrm>
        </p:spPr>
        <p:txBody>
          <a:bodyPr anchor="ctr">
            <a:normAutofit/>
          </a:bodyPr>
          <a:lstStyle>
            <a:lvl1pPr marL="58738" indent="-58738">
              <a:spcBef>
                <a:spcPts val="16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3200" b="0" baseline="0">
                <a:latin typeface="+mn-lt"/>
                <a:cs typeface="Myriad Pro" panose="020B0503030403020204" pitchFamily="34" charset="0"/>
              </a:defRPr>
            </a:lvl1pPr>
            <a:lvl2pPr marL="58738" indent="-58738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aseline="0">
                <a:solidFill>
                  <a:schemeClr val="accent2"/>
                </a:solidFill>
                <a:latin typeface="+mn-lt"/>
              </a:defRPr>
            </a:lvl2pPr>
            <a:lvl3pPr marL="58738" indent="-58738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82083" y="2360647"/>
            <a:ext cx="3171639" cy="2033843"/>
          </a:xfrm>
        </p:spPr>
        <p:txBody>
          <a:bodyPr rIns="36576" anchor="ctr">
            <a:normAutofit/>
          </a:bodyPr>
          <a:lstStyle>
            <a:lvl1pPr algn="r"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1681" y="487266"/>
            <a:ext cx="216803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6116"/>
            <a:r>
              <a:rPr lang="en-US" sz="23899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56392" y="1522163"/>
            <a:ext cx="9079216" cy="2987749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42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56393" y="5038603"/>
            <a:ext cx="8187708" cy="771896"/>
          </a:xfrm>
        </p:spPr>
        <p:txBody>
          <a:bodyPr lIns="45720" tIns="45720" rIns="45720" bIns="45720" anchor="ctr">
            <a:normAutofit/>
          </a:bodyPr>
          <a:lstStyle>
            <a:lvl1pPr marL="457189" indent="-457189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3733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32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1" y="607485"/>
            <a:ext cx="1509460" cy="131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1" y="4537121"/>
            <a:ext cx="1509459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43896" y="1997817"/>
            <a:ext cx="7903633" cy="57841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36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43895" y="2646867"/>
            <a:ext cx="7904212" cy="2175172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  <a:prstGeom prst="rect">
            <a:avLst/>
          </a:prstGeom>
        </p:spPr>
        <p:txBody>
          <a:bodyPr/>
          <a:lstStyle/>
          <a:p>
            <a:fld id="{58DCAC44-B5AB-4464-B45B-1977BA3D10D4}" type="datetimeFigureOut">
              <a:rPr lang="en-US" smtClean="0"/>
              <a:pPr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2206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1200" y="6422065"/>
            <a:ext cx="1016000" cy="365125"/>
          </a:xfrm>
          <a:prstGeom prst="rect">
            <a:avLst/>
          </a:prstGeom>
        </p:spPr>
        <p:txBody>
          <a:bodyPr/>
          <a:lstStyle/>
          <a:p>
            <a:fld id="{5803940D-23D8-45F2-973E-388C2F101B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5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2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622710" y="5507951"/>
            <a:ext cx="109684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22710" y="3525521"/>
            <a:ext cx="10968431" cy="1311460"/>
          </a:xfrm>
        </p:spPr>
        <p:txBody>
          <a:bodyPr anchor="t"/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622710" y="1641764"/>
            <a:ext cx="10968431" cy="1661776"/>
          </a:xfrm>
        </p:spPr>
        <p:txBody>
          <a:bodyPr anchor="b"/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622710" y="1054484"/>
            <a:ext cx="10968431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6/15/2015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07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3022140" y="1895129"/>
            <a:ext cx="0" cy="4172857"/>
          </a:xfrm>
          <a:prstGeom prst="line">
            <a:avLst/>
          </a:prstGeom>
          <a:ln>
            <a:solidFill>
              <a:srgbClr val="F15B26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280756" y="1826379"/>
            <a:ext cx="8293179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43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605373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3" y="187205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0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616858" y="1775479"/>
            <a:ext cx="10984445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36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32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8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400" b="0" i="0" baseline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 algn="l">
              <a:defRPr sz="5400"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624410" y="514676"/>
            <a:ext cx="10966869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609600" y="2687743"/>
            <a:ext cx="10972800" cy="3324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28406"/>
            <a:ext cx="10972800" cy="862452"/>
          </a:xfrm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chemeClr val="accent1"/>
                </a:solidFill>
                <a:latin typeface="Gadugi" panose="020B0502040204020203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02303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b="1"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42" y="3865243"/>
            <a:ext cx="997260" cy="1709029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141839" y="1758184"/>
            <a:ext cx="6704236" cy="4628101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600"/>
              </a:spcBef>
              <a:buClr>
                <a:schemeClr val="bg1"/>
              </a:buClr>
              <a:buFont typeface="Wingdings" charset="2"/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586116" indent="-288987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2pPr>
            <a:lvl3pPr marL="883243" indent="-286954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3pPr>
            <a:lvl4pPr marL="1096934" indent="-213689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4pPr>
            <a:lvl5pPr marL="1396096" indent="-299165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 baseline="0">
                <a:solidFill>
                  <a:schemeClr val="bg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3079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1243967"/>
            <a:ext cx="10989733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187203"/>
            <a:ext cx="10989735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8" r:id="rId27"/>
    <p:sldLayoutId id="2147483689" r:id="rId28"/>
    <p:sldLayoutId id="2147483690" r:id="rId29"/>
    <p:sldLayoutId id="2147483707" r:id="rId30"/>
    <p:sldLayoutId id="2147483705" r:id="rId3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586116" rtl="0" eaLnBrk="1" latinLnBrk="0" hangingPunct="1">
        <a:lnSpc>
          <a:spcPct val="85000"/>
        </a:lnSpc>
        <a:spcBef>
          <a:spcPct val="0"/>
        </a:spcBef>
        <a:buNone/>
        <a:defRPr sz="5400" b="0" i="0" kern="1200" cap="none" baseline="0">
          <a:solidFill>
            <a:schemeClr val="accent1"/>
          </a:solidFill>
          <a:latin typeface="Gadugi" panose="020B0502040204020203" pitchFamily="34" charset="0"/>
          <a:ea typeface="+mj-ea"/>
          <a:cs typeface="Arial"/>
        </a:defRPr>
      </a:lvl1pPr>
    </p:titleStyle>
    <p:bodyStyle>
      <a:lvl1pPr marL="297129" indent="-297129" algn="l" defTabSz="586116" rtl="0" eaLnBrk="1" latinLnBrk="0" hangingPunct="1">
        <a:spcBef>
          <a:spcPts val="1025"/>
        </a:spcBef>
        <a:buClr>
          <a:schemeClr val="accent1"/>
        </a:buClr>
        <a:buSzPct val="70000"/>
        <a:buFont typeface="Wingdings" charset="2"/>
        <a:buChar char="§"/>
        <a:defRPr sz="40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1pPr>
      <a:lvl2pPr marL="586116" indent="-288987" algn="l" defTabSz="586116" rtl="0" eaLnBrk="1" latinLnBrk="0" hangingPunct="1">
        <a:spcBef>
          <a:spcPts val="67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36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2pPr>
      <a:lvl3pPr marL="883243" indent="-286954" algn="l" defTabSz="586116" rtl="0" eaLnBrk="1" latinLnBrk="0" hangingPunct="1">
        <a:spcBef>
          <a:spcPts val="615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3200" b="0" i="0" kern="120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3pPr>
      <a:lvl4pPr marL="1096934" indent="-213689" algn="l" defTabSz="586116" rtl="0" eaLnBrk="1" latinLnBrk="0" hangingPunct="1">
        <a:spcBef>
          <a:spcPts val="552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2800" b="0" i="0" kern="1200" baseline="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4pPr>
      <a:lvl5pPr marL="1396096" indent="-299165" algn="l" defTabSz="586116" rtl="0" eaLnBrk="1" latinLnBrk="0" hangingPunct="1">
        <a:spcBef>
          <a:spcPts val="488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2400" b="0" i="0" kern="1200" baseline="0">
          <a:solidFill>
            <a:schemeClr val="tx1"/>
          </a:solidFill>
          <a:latin typeface="Gadugi" panose="020B0502040204020203" pitchFamily="34" charset="0"/>
          <a:ea typeface="+mn-ea"/>
          <a:cs typeface="Arial"/>
        </a:defRPr>
      </a:lvl5pPr>
      <a:lvl6pPr marL="1609784" indent="-215723" algn="l" defTabSz="586116" rtl="0" eaLnBrk="1" latinLnBrk="0" hangingPunct="1">
        <a:spcBef>
          <a:spcPts val="448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67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380975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395869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98198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16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32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4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463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57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695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80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92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hecustomizewindows.com/wp-content/uploads/2010/11/Picture1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thecustomizewindows.com/wp-content/uploads/2010/11/Picture1.pn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3019132" y="5029200"/>
            <a:ext cx="6170003" cy="649705"/>
          </a:xfrm>
        </p:spPr>
        <p:txBody>
          <a:bodyPr/>
          <a:lstStyle/>
          <a:p>
            <a:r>
              <a:rPr lang="en-US" dirty="0" smtClean="0"/>
              <a:t>deborahk@insteptech.com</a:t>
            </a:r>
            <a:br>
              <a:rPr lang="en-US" dirty="0" smtClean="0"/>
            </a:br>
            <a:r>
              <a:rPr lang="en-US" dirty="0" smtClean="0"/>
              <a:t>jerryk@insteptech.com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611087" y="2525486"/>
            <a:ext cx="8694056" cy="1939636"/>
          </a:xfrm>
        </p:spPr>
        <p:txBody>
          <a:bodyPr/>
          <a:lstStyle/>
          <a:p>
            <a:r>
              <a:rPr lang="en-US" b="1" dirty="0" smtClean="0"/>
              <a:t>Deborah Kurata</a:t>
            </a:r>
          </a:p>
          <a:p>
            <a:r>
              <a:rPr lang="en-US" b="1" dirty="0" smtClean="0"/>
              <a:t>Jerry Kurata</a:t>
            </a:r>
          </a:p>
          <a:p>
            <a:r>
              <a:rPr lang="en-US" dirty="0" smtClean="0"/>
              <a:t>Consultants | Developers | Mentors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5371" y="187202"/>
            <a:ext cx="10991380" cy="2027188"/>
          </a:xfrm>
        </p:spPr>
        <p:txBody>
          <a:bodyPr/>
          <a:lstStyle/>
          <a:p>
            <a:r>
              <a:rPr lang="en-US" b="1" dirty="0" smtClean="0">
                <a:latin typeface="Gadugi" panose="020B0502040204020203" pitchFamily="34" charset="0"/>
              </a:rPr>
              <a:t>Angular Line of Business Apps</a:t>
            </a:r>
            <a:r>
              <a:rPr lang="en-US" dirty="0" smtClean="0">
                <a:latin typeface="Gadugi" panose="020B0502040204020203" pitchFamily="34" charset="0"/>
              </a:rPr>
              <a:t/>
            </a:r>
            <a:br>
              <a:rPr lang="en-US" dirty="0" smtClean="0">
                <a:latin typeface="Gadugi" panose="020B0502040204020203" pitchFamily="34" charset="0"/>
              </a:rPr>
            </a:br>
            <a:r>
              <a:rPr lang="en-US" dirty="0" smtClean="0"/>
              <a:t>Hands 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BASICS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14389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Demo: Faking Data Retrieval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5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9525498" cy="4628101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</a:t>
            </a:r>
            <a:r>
              <a:rPr lang="en-US" dirty="0" smtClean="0"/>
              <a:t>script tags for </a:t>
            </a:r>
            <a:r>
              <a:rPr lang="en-US" dirty="0" err="1" smtClean="0"/>
              <a:t>ngResource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new common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dependency on the new common module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movieResource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 the service into the </a:t>
            </a:r>
            <a:r>
              <a:rPr lang="en-US" dirty="0" err="1" smtClean="0"/>
              <a:t>movieListCtrl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the $resource query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</a:t>
            </a:r>
            <a:r>
              <a:rPr lang="en-US" dirty="0" smtClean="0"/>
              <a:t>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</a:t>
            </a:r>
            <a:r>
              <a:rPr lang="en-US" dirty="0" smtClean="0"/>
              <a:t>4: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4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JavaScript </a:t>
            </a:r>
            <a:r>
              <a:rPr lang="en-US" dirty="0" smtClean="0"/>
              <a:t>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– </a:t>
            </a:r>
            <a:r>
              <a:rPr lang="en-US" dirty="0" smtClean="0"/>
              <a:t>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Forms &amp; Validation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89638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Data Entry Form</a:t>
            </a:r>
          </a:p>
          <a:p>
            <a:r>
              <a:rPr lang="en-US" dirty="0" smtClean="0"/>
              <a:t>Performing Validation</a:t>
            </a:r>
          </a:p>
          <a:p>
            <a:r>
              <a:rPr lang="en-US" dirty="0" smtClean="0"/>
              <a:t>Displaying Validation Messages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</a:t>
            </a:r>
            <a:r>
              <a:rPr lang="en-US" dirty="0" smtClean="0"/>
              <a:t>–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53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51835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528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528832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2190321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4874419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3" name="Freeform 12"/>
          <p:cNvSpPr/>
          <p:nvPr/>
        </p:nvSpPr>
        <p:spPr>
          <a:xfrm>
            <a:off x="7558517" y="338183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ysClr val="window" lastClr="FFFFFF"/>
                </a:solidFill>
                <a:latin typeface="Tekton Pro" panose="020F0403020208020904" pitchFamily="34" charset="0"/>
              </a:rPr>
              <a:t>Authoritative Forms</a:t>
            </a:r>
            <a:endParaRPr lang="en-US" sz="3200" b="1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9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deborahkurata</a:t>
            </a:r>
            <a:endParaRPr lang="en-US" dirty="0" smtClean="0"/>
          </a:p>
          <a:p>
            <a:r>
              <a:rPr lang="en-US" dirty="0" smtClean="0"/>
              <a:t>deborahk@insteptech.com</a:t>
            </a:r>
          </a:p>
          <a:p>
            <a:r>
              <a:rPr lang="en-US" dirty="0" smtClean="0"/>
              <a:t>jerryk@insteptech.com</a:t>
            </a:r>
          </a:p>
          <a:p>
            <a:r>
              <a:rPr lang="en-US" dirty="0" smtClean="0"/>
              <a:t>http://blogs.msmvps.com/deborahk </a:t>
            </a:r>
          </a:p>
          <a:p>
            <a:pPr lvl="0"/>
            <a:r>
              <a:rPr lang="en-US" dirty="0" smtClean="0"/>
              <a:t>https://github.com/DeborahK/SDD2015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45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client-side</a:t>
            </a:r>
            <a:r>
              <a:rPr lang="en-US" dirty="0" smtClean="0"/>
              <a:t> JavaScript framework for building </a:t>
            </a:r>
            <a:r>
              <a:rPr lang="en-US" dirty="0"/>
              <a:t>interactive</a:t>
            </a:r>
            <a:r>
              <a:rPr lang="en-US" dirty="0" smtClean="0"/>
              <a:t> Web applications</a:t>
            </a:r>
          </a:p>
          <a:p>
            <a:r>
              <a:rPr lang="en-US" dirty="0" smtClean="0"/>
              <a:t>Brings </a:t>
            </a:r>
            <a:r>
              <a:rPr lang="en-US" dirty="0"/>
              <a:t>simple/clean</a:t>
            </a:r>
            <a:r>
              <a:rPr lang="en-US" dirty="0" smtClean="0"/>
              <a:t> back to complex Web apps</a:t>
            </a:r>
          </a:p>
          <a:p>
            <a:r>
              <a:rPr lang="en-US" dirty="0" smtClean="0"/>
              <a:t>Originally developed by </a:t>
            </a:r>
            <a:r>
              <a:rPr lang="en-US" dirty="0" smtClean="0">
                <a:solidFill>
                  <a:srgbClr val="FF0000"/>
                </a:solidFill>
              </a:rPr>
              <a:t>Google</a:t>
            </a:r>
          </a:p>
          <a:p>
            <a:r>
              <a:rPr lang="en-US" dirty="0" smtClean="0"/>
              <a:t>Now open source: https://angularjs.org/</a:t>
            </a:r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6794" y="4616703"/>
            <a:ext cx="7060732" cy="2416444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9" name="Picture 8" descr="AngularJS-larg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64254" y="138308"/>
            <a:ext cx="4863492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2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Angular Apps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63552" y="94959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3" y="1926500"/>
            <a:ext cx="3967545" cy="454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983767" y="1478994"/>
            <a:ext cx="38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41613" y="2290301"/>
            <a:ext cx="34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8546199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0548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3.7037E-6 L -0.55973 0.000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896" y="949590"/>
            <a:ext cx="239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43129" y="1943100"/>
            <a:ext cx="3958649" cy="288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097895" y="1478994"/>
            <a:ext cx="35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97895" y="2290301"/>
            <a:ext cx="32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1737914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1941114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1687321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1890521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843128" y="4648201"/>
            <a:ext cx="3958648" cy="1551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721" y="4237098"/>
            <a:ext cx="32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(http://mysite/api/movies)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43130" y="5418627"/>
            <a:ext cx="3958647" cy="8139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367626" y="4959133"/>
            <a:ext cx="32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72871" y="3968601"/>
            <a:ext cx="33727" cy="66532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6" name="Flowchart: Data 35"/>
          <p:cNvSpPr/>
          <p:nvPr/>
        </p:nvSpPr>
        <p:spPr>
          <a:xfrm>
            <a:off x="8541482" y="5796020"/>
            <a:ext cx="1814623" cy="712381"/>
          </a:xfrm>
          <a:prstGeom prst="flowChartInputOutput">
            <a:avLst/>
          </a:prstGeom>
          <a:solidFill>
            <a:srgbClr val="C0504D"/>
          </a:soli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0219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243 -0.19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9043 L -0.56944 -0.1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9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 animBg="1"/>
      <p:bldP spid="36" grpId="1" animBg="1"/>
      <p:bldP spid="36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616859" y="1775479"/>
            <a:ext cx="5399894" cy="4230307"/>
          </a:xfrm>
        </p:spPr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D</a:t>
            </a:r>
            <a:r>
              <a:rPr lang="en-US" dirty="0" smtClean="0"/>
              <a:t>ocument </a:t>
            </a:r>
            <a:r>
              <a:rPr lang="en-US" dirty="0" smtClean="0">
                <a:solidFill>
                  <a:srgbClr val="F26722"/>
                </a:solidFill>
              </a:rPr>
              <a:t>O</a:t>
            </a:r>
            <a:r>
              <a:rPr lang="en-US" dirty="0" smtClean="0"/>
              <a:t>bject </a:t>
            </a:r>
            <a:r>
              <a:rPr lang="en-US" dirty="0" smtClean="0">
                <a:solidFill>
                  <a:srgbClr val="F26722"/>
                </a:solidFill>
              </a:rPr>
              <a:t>M</a:t>
            </a:r>
            <a:r>
              <a:rPr lang="en-US" dirty="0" smtClean="0"/>
              <a:t>odel</a:t>
            </a:r>
          </a:p>
          <a:p>
            <a:r>
              <a:rPr lang="en-US" dirty="0" smtClean="0"/>
              <a:t>Tree structure that defines all of the loaded elements in an HTML document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31" y="1758185"/>
            <a:ext cx="3907746" cy="34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Angular?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0321" y="1406846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74419" y="1417321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</a:p>
        </p:txBody>
      </p:sp>
      <p:sp>
        <p:nvSpPr>
          <p:cNvPr id="8" name="Freeform 7"/>
          <p:cNvSpPr/>
          <p:nvPr/>
        </p:nvSpPr>
        <p:spPr>
          <a:xfrm>
            <a:off x="7558517" y="1417322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Modularity</a:t>
            </a:r>
          </a:p>
        </p:txBody>
      </p:sp>
      <p:sp>
        <p:nvSpPr>
          <p:cNvPr id="9" name="Freeform 8"/>
          <p:cNvSpPr/>
          <p:nvPr/>
        </p:nvSpPr>
        <p:spPr>
          <a:xfrm>
            <a:off x="2190321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4874419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537ABA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Easily Call HTTP Service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473292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Testable</a:t>
            </a:r>
          </a:p>
        </p:txBody>
      </p:sp>
      <p:sp>
        <p:nvSpPr>
          <p:cNvPr id="12" name="Freeform 11"/>
          <p:cNvSpPr/>
          <p:nvPr/>
        </p:nvSpPr>
        <p:spPr>
          <a:xfrm>
            <a:off x="6275451" y="4798547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FFCC00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It's Popular</a:t>
            </a:r>
          </a:p>
        </p:txBody>
      </p:sp>
      <p:sp>
        <p:nvSpPr>
          <p:cNvPr id="13" name="Freeform 12"/>
          <p:cNvSpPr/>
          <p:nvPr/>
        </p:nvSpPr>
        <p:spPr>
          <a:xfrm>
            <a:off x="7558517" y="3136509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ysClr val="window" lastClr="FFFFFF"/>
                </a:solidFill>
                <a:latin typeface="Tekton Pro" panose="020F0403020208020904" pitchFamily="34" charset="0"/>
              </a:rPr>
              <a:t>Authoritative Forms</a:t>
            </a:r>
            <a:endParaRPr lang="en-US" sz="3200" b="1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67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Movie List 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163782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81200" y="1178720"/>
            <a:ext cx="6135706" cy="136128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174059" y="2592127"/>
            <a:ext cx="7716982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27996" y="4474224"/>
            <a:ext cx="7758113" cy="188209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59267" y="79821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8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Extend HTML</a:t>
            </a:r>
          </a:p>
          <a:p>
            <a:pPr lvl="1"/>
            <a:r>
              <a:rPr lang="en-US" dirty="0" smtClean="0"/>
              <a:t>Apply special behavior to attributes or elements in the HTML</a:t>
            </a:r>
          </a:p>
          <a:p>
            <a:pPr lvl="1"/>
            <a:r>
              <a:rPr lang="en-US" dirty="0" smtClean="0"/>
              <a:t>Are simple to define in the HTML</a:t>
            </a:r>
          </a:p>
          <a:p>
            <a:pPr lvl="2"/>
            <a:r>
              <a:rPr lang="en-US" dirty="0" smtClean="0"/>
              <a:t>Prefixed with "ng-"</a:t>
            </a:r>
          </a:p>
          <a:p>
            <a:r>
              <a:rPr lang="en-US" dirty="0" smtClean="0"/>
              <a:t>Provide an extensive set of features and capabilities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59267" y="79821"/>
            <a:ext cx="2443162" cy="1465897"/>
          </a:xfrm>
          <a:prstGeom prst="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62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&lt;body ng-app="movieHunter"&gt;</a:t>
            </a:r>
            <a:r>
              <a:rPr lang="en-US" sz="2400" dirty="0"/>
              <a:t> 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&lt;table ng-if="</a:t>
            </a:r>
            <a:r>
              <a:rPr lang="en-US" sz="2400" dirty="0" err="1"/>
              <a:t>movies.length</a:t>
            </a:r>
            <a:r>
              <a:rPr lang="en-US" sz="2400" dirty="0"/>
              <a:t>"&gt;</a:t>
            </a:r>
          </a:p>
          <a:p>
            <a:endParaRPr lang="en-US" sz="2400" dirty="0"/>
          </a:p>
          <a:p>
            <a:r>
              <a:rPr lang="en-US" sz="2400" dirty="0"/>
              <a:t>&lt;</a:t>
            </a:r>
            <a:r>
              <a:rPr lang="en-US" sz="2400" dirty="0" err="1"/>
              <a:t>tr</a:t>
            </a:r>
            <a:r>
              <a:rPr lang="en-US" sz="2400" dirty="0"/>
              <a:t> ng-repeat="movie in movies | </a:t>
            </a:r>
            <a:r>
              <a:rPr lang="en-US" sz="2400" dirty="0" err="1"/>
              <a:t>orderBy</a:t>
            </a:r>
            <a:r>
              <a:rPr lang="en-US" sz="2400" dirty="0"/>
              <a:t>:'title' "&gt;</a:t>
            </a:r>
          </a:p>
          <a:p>
            <a:endParaRPr lang="en-US" sz="2400" dirty="0"/>
          </a:p>
          <a:p>
            <a:r>
              <a:rPr lang="en-US" sz="2400" dirty="0"/>
              <a:t>&lt;</a:t>
            </a:r>
            <a:r>
              <a:rPr lang="en-US" sz="2400" dirty="0" err="1"/>
              <a:t>img</a:t>
            </a:r>
            <a:r>
              <a:rPr lang="en-US" sz="2400" dirty="0"/>
              <a:t> ng-show="</a:t>
            </a:r>
            <a:r>
              <a:rPr lang="en-US" sz="2400" dirty="0" err="1"/>
              <a:t>showImage</a:t>
            </a:r>
            <a:r>
              <a:rPr lang="en-US" sz="2400" dirty="0"/>
              <a:t>"</a:t>
            </a:r>
          </a:p>
          <a:p>
            <a:r>
              <a:rPr lang="en-US" sz="2400" dirty="0"/>
              <a:t>         ng-</a:t>
            </a:r>
            <a:r>
              <a:rPr lang="en-US" sz="2400" dirty="0" err="1"/>
              <a:t>src</a:t>
            </a:r>
            <a:r>
              <a:rPr lang="en-US" sz="2400" dirty="0"/>
              <a:t>="" /&gt;</a:t>
            </a:r>
          </a:p>
          <a:p>
            <a:endParaRPr lang="en-US" sz="2400" dirty="0"/>
          </a:p>
          <a:p>
            <a:r>
              <a:rPr lang="en-US" sz="2400" dirty="0"/>
              <a:t>&lt;button type="button"</a:t>
            </a:r>
          </a:p>
          <a:p>
            <a:r>
              <a:rPr lang="en-US" sz="2400" dirty="0"/>
              <a:t>             ng-click="</a:t>
            </a:r>
            <a:r>
              <a:rPr lang="en-US" sz="2400" dirty="0" err="1"/>
              <a:t>toggleImage</a:t>
            </a:r>
            <a:r>
              <a:rPr lang="en-US" sz="2400" dirty="0"/>
              <a:t>()"&gt;Poster</a:t>
            </a:r>
          </a:p>
          <a:p>
            <a:r>
              <a:rPr lang="en-US" sz="2400" dirty="0"/>
              <a:t>&lt;/button&gt;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14675" y="1552865"/>
            <a:ext cx="3781425" cy="4000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62275" y="2257425"/>
            <a:ext cx="2933700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95550" y="3009901"/>
            <a:ext cx="6029325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14674" y="5162551"/>
            <a:ext cx="3352800" cy="42862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82824" y="3695701"/>
            <a:ext cx="3198876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82824" y="4152902"/>
            <a:ext cx="1351026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en-US" smtClean="0"/>
              <a:t>Independent Consultant | Developer | Mentor</a:t>
            </a:r>
          </a:p>
          <a:p>
            <a:pPr lvl="1"/>
            <a:r>
              <a:rPr lang="en-US" smtClean="0"/>
              <a:t>Web (Angular), .NET</a:t>
            </a:r>
          </a:p>
          <a:p>
            <a:pPr lvl="0"/>
            <a:r>
              <a:rPr lang="en-US" smtClean="0"/>
              <a:t>Pluralsight Author</a:t>
            </a:r>
          </a:p>
          <a:p>
            <a:pPr lvl="1"/>
            <a:r>
              <a:rPr lang="en-US" smtClean="0"/>
              <a:t>AngularJS Line of Business Applications</a:t>
            </a:r>
          </a:p>
          <a:p>
            <a:pPr lvl="1"/>
            <a:r>
              <a:rPr lang="en-US" smtClean="0"/>
              <a:t>Angular Front to Back with Web API</a:t>
            </a:r>
          </a:p>
          <a:p>
            <a:pPr lvl="1"/>
            <a:r>
              <a:rPr lang="en-US" smtClean="0"/>
              <a:t>Object-Oriented Programming Fundamentals in C#</a:t>
            </a:r>
          </a:p>
          <a:p>
            <a:pPr lvl="0"/>
            <a:r>
              <a:rPr lang="en-US" smtClean="0"/>
              <a:t>Microsoft MVP</a:t>
            </a:r>
          </a:p>
          <a:p>
            <a:pPr lvl="0"/>
            <a:endParaRPr lang="en-US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Deborah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14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mtClean="0"/>
              <a:t>View is a projection of the model</a:t>
            </a:r>
          </a:p>
          <a:p>
            <a:pPr lvl="1"/>
            <a:r>
              <a:rPr lang="en-US" smtClean="0"/>
              <a:t>When the model changes, the view reflects the change</a:t>
            </a:r>
          </a:p>
          <a:p>
            <a:r>
              <a:rPr lang="en-US" smtClean="0"/>
              <a:t>Binding Expression</a:t>
            </a:r>
          </a:p>
          <a:p>
            <a:pPr lvl="2"/>
            <a:r>
              <a:rPr lang="en-US" smtClean="0"/>
              <a:t>{{movie.title}}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Way Data Binding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9595104" y="95762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162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/>
              <a:t>&lt;</a:t>
            </a:r>
            <a:r>
              <a:rPr lang="en-US" sz="2400" dirty="0" err="1"/>
              <a:t>tr</a:t>
            </a:r>
            <a:r>
              <a:rPr lang="en-US" sz="2400" dirty="0"/>
              <a:t> ng-repeat="movie in movies | </a:t>
            </a:r>
            <a:r>
              <a:rPr lang="en-US" sz="2400" dirty="0" err="1"/>
              <a:t>orderBy</a:t>
            </a:r>
            <a:r>
              <a:rPr lang="en-US" sz="2400" dirty="0"/>
              <a:t>:'title' "&gt;</a:t>
            </a:r>
          </a:p>
          <a:p>
            <a:r>
              <a:rPr lang="en-US" sz="2400" dirty="0"/>
              <a:t>    &lt;td&gt;</a:t>
            </a:r>
          </a:p>
          <a:p>
            <a:r>
              <a:rPr lang="en-US" sz="2400" dirty="0"/>
              <a:t>        &lt;</a:t>
            </a:r>
            <a:r>
              <a:rPr lang="en-US" sz="2400" dirty="0" err="1"/>
              <a:t>img</a:t>
            </a:r>
            <a:r>
              <a:rPr lang="en-US" sz="2400" dirty="0"/>
              <a:t> ng-show="</a:t>
            </a:r>
            <a:r>
              <a:rPr lang="en-US" sz="2400" dirty="0" err="1"/>
              <a:t>showImage</a:t>
            </a:r>
            <a:r>
              <a:rPr lang="en-US" sz="2400" dirty="0"/>
              <a:t>"</a:t>
            </a:r>
          </a:p>
          <a:p>
            <a:r>
              <a:rPr lang="en-US" sz="2400" dirty="0"/>
              <a:t>                ng-</a:t>
            </a:r>
            <a:r>
              <a:rPr lang="en-US" sz="2400" dirty="0" err="1"/>
              <a:t>src</a:t>
            </a:r>
            <a:r>
              <a:rPr lang="en-US" sz="2400" dirty="0"/>
              <a:t>="</a:t>
            </a:r>
            <a:r>
              <a:rPr lang="en-US" sz="2400" b="1" dirty="0"/>
              <a:t>{{</a:t>
            </a:r>
            <a:r>
              <a:rPr lang="en-US" sz="2400" dirty="0" err="1"/>
              <a:t>movie.imageurl</a:t>
            </a:r>
            <a:r>
              <a:rPr lang="en-US" sz="2400" b="1" dirty="0"/>
              <a:t>}}</a:t>
            </a:r>
            <a:r>
              <a:rPr lang="en-US" sz="2400" dirty="0"/>
              <a:t>"  /&gt;</a:t>
            </a:r>
          </a:p>
          <a:p>
            <a:r>
              <a:rPr lang="en-US" sz="2400" dirty="0"/>
              <a:t>    &lt;/td&gt;</a:t>
            </a:r>
          </a:p>
          <a:p>
            <a:r>
              <a:rPr lang="en-US" sz="2400" dirty="0"/>
              <a:t>    &lt;td&gt;</a:t>
            </a:r>
          </a:p>
          <a:p>
            <a:r>
              <a:rPr lang="en-US" sz="2400" dirty="0"/>
              <a:t>        &lt;a&gt;</a:t>
            </a:r>
            <a:r>
              <a:rPr lang="en-US" sz="2400" b="1" dirty="0"/>
              <a:t>{{</a:t>
            </a:r>
            <a:r>
              <a:rPr lang="en-US" sz="2400" dirty="0" err="1"/>
              <a:t>movie.title</a:t>
            </a:r>
            <a:r>
              <a:rPr lang="en-US" sz="2400" b="1" dirty="0"/>
              <a:t>}}</a:t>
            </a:r>
            <a:r>
              <a:rPr lang="en-US" sz="2400" dirty="0"/>
              <a:t>&lt;/a&gt;</a:t>
            </a:r>
          </a:p>
          <a:p>
            <a:r>
              <a:rPr lang="en-US" sz="2400" dirty="0"/>
              <a:t>    &lt;/td&gt;</a:t>
            </a:r>
          </a:p>
          <a:p>
            <a:r>
              <a:rPr lang="en-US" sz="2400" dirty="0"/>
              <a:t>    &lt;td&gt;</a:t>
            </a:r>
            <a:r>
              <a:rPr lang="en-US" sz="2400" b="1" dirty="0"/>
              <a:t>{{</a:t>
            </a:r>
            <a:r>
              <a:rPr lang="en-US" sz="2400" dirty="0" err="1"/>
              <a:t>movie.director</a:t>
            </a:r>
            <a:r>
              <a:rPr lang="en-US" sz="2400" b="1" dirty="0"/>
              <a:t>}}</a:t>
            </a:r>
            <a:r>
              <a:rPr lang="en-US" sz="2400" dirty="0"/>
              <a:t>&lt;/td&gt;</a:t>
            </a:r>
          </a:p>
          <a:p>
            <a:r>
              <a:rPr lang="en-US" sz="2400" dirty="0"/>
              <a:t>    &lt;td&gt;</a:t>
            </a:r>
            <a:r>
              <a:rPr lang="en-US" sz="2400" b="1" dirty="0"/>
              <a:t>{{</a:t>
            </a:r>
            <a:r>
              <a:rPr lang="en-US" sz="2400" dirty="0" err="1"/>
              <a:t>movie.date</a:t>
            </a:r>
            <a:r>
              <a:rPr lang="en-US" sz="2400" dirty="0"/>
              <a:t> | date</a:t>
            </a:r>
            <a:r>
              <a:rPr lang="en-US" sz="2400" b="1" dirty="0"/>
              <a:t>}}</a:t>
            </a:r>
            <a:r>
              <a:rPr lang="en-US" sz="2400" dirty="0"/>
              <a:t>&lt;/td&gt;</a:t>
            </a:r>
          </a:p>
          <a:p>
            <a:r>
              <a:rPr lang="en-US" sz="2400" dirty="0"/>
              <a:t>    &lt;td&gt;</a:t>
            </a:r>
            <a:r>
              <a:rPr lang="en-US" sz="2400" b="1" dirty="0"/>
              <a:t>{{</a:t>
            </a:r>
            <a:r>
              <a:rPr lang="en-US" sz="2400" dirty="0" err="1"/>
              <a:t>movie.mpaa</a:t>
            </a:r>
            <a:r>
              <a:rPr lang="en-US" sz="2400" dirty="0"/>
              <a:t> | uppercase</a:t>
            </a:r>
            <a:r>
              <a:rPr lang="en-US" sz="2400" b="1" dirty="0"/>
              <a:t>}}</a:t>
            </a:r>
            <a:r>
              <a:rPr lang="en-US" sz="2400" dirty="0"/>
              <a:t>&lt;/td&gt;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tr</a:t>
            </a:r>
            <a:r>
              <a:rPr lang="en-US" sz="2400" dirty="0"/>
              <a:t>&gt;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95800" y="2619375"/>
            <a:ext cx="2676526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63799" y="5200652"/>
            <a:ext cx="3865731" cy="43814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48025" y="3695701"/>
            <a:ext cx="1924050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63799" y="4476751"/>
            <a:ext cx="2474976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63800" y="4838702"/>
            <a:ext cx="2884551" cy="3619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1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mtClean="0"/>
              <a:t>Data in the model and the view are synchronized</a:t>
            </a:r>
          </a:p>
          <a:p>
            <a:pPr lvl="1"/>
            <a:r>
              <a:rPr lang="en-US" smtClean="0"/>
              <a:t>Changes to the model are reflected in the view</a:t>
            </a:r>
          </a:p>
          <a:p>
            <a:pPr lvl="1"/>
            <a:r>
              <a:rPr lang="en-US" smtClean="0"/>
              <a:t>Changes in the view are reflected in the model</a:t>
            </a:r>
          </a:p>
          <a:p>
            <a:r>
              <a:rPr lang="en-US" smtClean="0"/>
              <a:t>Define using a directive: ng-model</a:t>
            </a:r>
          </a:p>
          <a:p>
            <a:pPr lvl="2"/>
            <a:r>
              <a:rPr lang="en-US" smtClean="0"/>
              <a:t>ng-model="listFilter"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Two Way Data Binding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9576816" y="82278"/>
            <a:ext cx="2506284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72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 Data Binding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495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/>
              <a:t>&lt;div&gt;</a:t>
            </a:r>
          </a:p>
          <a:p>
            <a:r>
              <a:rPr lang="en-US" sz="2400" dirty="0"/>
              <a:t>    &lt;div&gt;Filter by:&lt;/div&gt;</a:t>
            </a:r>
          </a:p>
          <a:p>
            <a:r>
              <a:rPr lang="en-US" sz="2400" dirty="0"/>
              <a:t>    &lt;div&gt;</a:t>
            </a:r>
          </a:p>
          <a:p>
            <a:r>
              <a:rPr lang="en-US" sz="2400" dirty="0"/>
              <a:t>        &lt;input type="text" ng-model="listFilter" /&gt;</a:t>
            </a:r>
          </a:p>
          <a:p>
            <a:r>
              <a:rPr lang="en-US" sz="2400" dirty="0"/>
              <a:t>    &lt;/div&gt;</a:t>
            </a:r>
          </a:p>
          <a:p>
            <a:r>
              <a:rPr lang="en-US" sz="2400" dirty="0"/>
              <a:t>&lt;/div&gt;</a:t>
            </a:r>
          </a:p>
          <a:p>
            <a:endParaRPr lang="en-US" sz="2400" dirty="0"/>
          </a:p>
          <a:p>
            <a:r>
              <a:rPr lang="en-US" sz="2400" dirty="0"/>
              <a:t>&lt;div ng-show="listFilter"&gt;</a:t>
            </a:r>
          </a:p>
          <a:p>
            <a:r>
              <a:rPr lang="en-US" sz="2400" dirty="0"/>
              <a:t>    &lt;h3&gt;Movies filtered by: </a:t>
            </a:r>
            <a:r>
              <a:rPr lang="en-US" sz="2400" b="1" dirty="0"/>
              <a:t>{{</a:t>
            </a:r>
            <a:r>
              <a:rPr lang="en-US" sz="2400" dirty="0"/>
              <a:t>listFilter</a:t>
            </a:r>
            <a:r>
              <a:rPr lang="en-US" sz="2400" b="1" dirty="0"/>
              <a:t>}}</a:t>
            </a:r>
            <a:r>
              <a:rPr lang="en-US" sz="2400" dirty="0"/>
              <a:t>&lt;/h3&gt;</a:t>
            </a:r>
          </a:p>
          <a:p>
            <a:r>
              <a:rPr lang="en-US" sz="2400" dirty="0"/>
              <a:t>&lt;/div&gt;</a:t>
            </a:r>
          </a:p>
          <a:p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/>
              <a:t>&lt;</a:t>
            </a:r>
            <a:r>
              <a:rPr lang="en-US" sz="2400" dirty="0" err="1"/>
              <a:t>tr</a:t>
            </a:r>
            <a:r>
              <a:rPr lang="en-US" sz="2400" dirty="0"/>
              <a:t> ng-repeat="movie in movies | </a:t>
            </a:r>
            <a:r>
              <a:rPr lang="en-US" sz="2400" dirty="0" err="1"/>
              <a:t>orderBy</a:t>
            </a:r>
            <a:r>
              <a:rPr lang="en-US" sz="2400" dirty="0"/>
              <a:t>:'title'</a:t>
            </a:r>
          </a:p>
          <a:p>
            <a:r>
              <a:rPr lang="en-US" sz="2400" dirty="0"/>
              <a:t>                                                   | filter : {title : listFilter}"&gt;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72075" y="2581275"/>
            <a:ext cx="2809875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76525" y="4019550"/>
            <a:ext cx="2667000" cy="45720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86100" y="4476751"/>
            <a:ext cx="4124325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86525" y="5915026"/>
            <a:ext cx="2851023" cy="4095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5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ng-app</a:t>
            </a:r>
          </a:p>
          <a:p>
            <a:pPr lvl="1"/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ng-repeat</a:t>
            </a:r>
          </a:p>
          <a:p>
            <a:pPr lvl="1"/>
            <a:r>
              <a:rPr lang="en-US" dirty="0" smtClean="0"/>
              <a:t>ng-show/ng-hide</a:t>
            </a:r>
          </a:p>
          <a:p>
            <a:r>
              <a:rPr lang="en-US" dirty="0" smtClean="0"/>
              <a:t>Data Binding</a:t>
            </a:r>
          </a:p>
          <a:p>
            <a:pPr lvl="1"/>
            <a:r>
              <a:rPr lang="en-US" dirty="0" smtClean="0"/>
              <a:t>One way binding</a:t>
            </a:r>
          </a:p>
          <a:p>
            <a:pPr lvl="2"/>
            <a:r>
              <a:rPr lang="en-US" dirty="0" smtClean="0"/>
              <a:t>{{</a:t>
            </a:r>
            <a:r>
              <a:rPr lang="en-US" dirty="0" err="1" smtClean="0"/>
              <a:t>movie.title</a:t>
            </a:r>
            <a:r>
              <a:rPr lang="en-US" dirty="0" smtClean="0"/>
              <a:t>}}</a:t>
            </a:r>
          </a:p>
          <a:p>
            <a:pPr lvl="1"/>
            <a:r>
              <a:rPr lang="en-US" dirty="0" smtClean="0"/>
              <a:t>Two way binding</a:t>
            </a:r>
          </a:p>
          <a:p>
            <a:pPr lvl="2"/>
            <a:r>
              <a:rPr lang="en-US" dirty="0" smtClean="0"/>
              <a:t>ng-model="</a:t>
            </a:r>
            <a:r>
              <a:rPr lang="en-US" dirty="0" err="1" smtClean="0"/>
              <a:t>listFilter</a:t>
            </a:r>
            <a:r>
              <a:rPr lang="en-US" dirty="0" smtClean="0"/>
              <a:t>"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Directives and Binding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7819486" y="1775479"/>
            <a:ext cx="2409602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Expressive HTML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819485" y="3810008"/>
            <a:ext cx="2409603" cy="1317072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/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Powerful Data Binding</a:t>
            </a:r>
            <a:endParaRPr lang="en-US" sz="3200" dirty="0">
              <a:solidFill>
                <a:sysClr val="window" lastClr="FFFFFF"/>
              </a:solidFill>
              <a:latin typeface="Tekton Pro" panose="020F04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41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mtClean="0"/>
              <a:t>Write using</a:t>
            </a:r>
          </a:p>
          <a:p>
            <a:pPr lvl="1"/>
            <a:r>
              <a:rPr lang="en-US" smtClean="0"/>
              <a:t>JavaScript</a:t>
            </a:r>
          </a:p>
          <a:p>
            <a:pPr lvl="1"/>
            <a:r>
              <a:rPr lang="en-US" smtClean="0"/>
              <a:t>TypeScript</a:t>
            </a:r>
          </a:p>
          <a:p>
            <a:r>
              <a:rPr lang="en-US" smtClean="0"/>
              <a:t>Divided into</a:t>
            </a:r>
          </a:p>
          <a:p>
            <a:pPr lvl="1"/>
            <a:r>
              <a:rPr lang="en-US" smtClean="0"/>
              <a:t>Modules</a:t>
            </a:r>
          </a:p>
          <a:p>
            <a:pPr lvl="1"/>
            <a:r>
              <a:rPr lang="en-US" smtClean="0"/>
              <a:t>Controllers</a:t>
            </a:r>
          </a:p>
          <a:p>
            <a:pPr lvl="1"/>
            <a:r>
              <a:rPr lang="en-US" smtClean="0"/>
              <a:t>Services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Code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656615" y="134304"/>
            <a:ext cx="2443162" cy="1465897"/>
            <a:chOff x="5580697" y="2325"/>
            <a:chExt cx="2443162" cy="1465897"/>
          </a:xfrm>
        </p:grpSpPr>
        <p:sp>
          <p:nvSpPr>
            <p:cNvPr id="5" name="Rectangle 4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>
                  <a:solidFill>
                    <a:sysClr val="window" lastClr="FFFFFF"/>
                  </a:solidFill>
                  <a:latin typeface="Tekton Pro" panose="020F0403020208020904" pitchFamily="34" charset="0"/>
                </a:rPr>
                <a:t>Modularity</a:t>
              </a:r>
              <a:endParaRPr lang="en-US" sz="3200" dirty="0">
                <a:solidFill>
                  <a:sysClr val="window" lastClr="FFFFFF"/>
                </a:solidFill>
                <a:latin typeface="Tekton Pro" panose="020F04030202080209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22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786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EEDE375-5C17-4339-A3FA-D3FA6515D6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E64252B-ED48-403D-9A0F-1BF0F6007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63A0A731-DC9C-4CBD-B7A5-B2D14FCF69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1449BE35-8F26-42A5-9646-D823E8A188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Module Method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1981200" y="1744645"/>
            <a:ext cx="8229600" cy="1908385"/>
          </a:xfrm>
          <a:custGeom>
            <a:avLst/>
            <a:gdLst>
              <a:gd name="connsiteX0" fmla="*/ 0 w 8229600"/>
              <a:gd name="connsiteY0" fmla="*/ 0 h 2564099"/>
              <a:gd name="connsiteX1" fmla="*/ 8229600 w 8229600"/>
              <a:gd name="connsiteY1" fmla="*/ 0 h 2564099"/>
              <a:gd name="connsiteX2" fmla="*/ 8229600 w 8229600"/>
              <a:gd name="connsiteY2" fmla="*/ 2564099 h 2564099"/>
              <a:gd name="connsiteX3" fmla="*/ 0 w 8229600"/>
              <a:gd name="connsiteY3" fmla="*/ 2564099 h 2564099"/>
              <a:gd name="connsiteX4" fmla="*/ 0 w 8229600"/>
              <a:gd name="connsiteY4" fmla="*/ 0 h 256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2564099">
                <a:moveTo>
                  <a:pt x="0" y="0"/>
                </a:moveTo>
                <a:lnTo>
                  <a:pt x="8229600" y="0"/>
                </a:lnTo>
                <a:lnTo>
                  <a:pt x="8229600" y="2564099"/>
                </a:lnTo>
                <a:lnTo>
                  <a:pt x="0" y="2564099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0" lvl="1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("movieHunter", ["</a:t>
            </a:r>
            <a:r>
              <a:rPr lang="en-US" sz="2400" dirty="0" err="1">
                <a:latin typeface="Lucida Console" pitchFamily="49" charset="0"/>
              </a:rPr>
              <a:t>ngRoute</a:t>
            </a:r>
            <a:r>
              <a:rPr lang="en-US" sz="2400" dirty="0">
                <a:latin typeface="Lucida Console" pitchFamily="49" charset="0"/>
              </a:rPr>
              <a:t>",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>
                <a:latin typeface="Lucida Console" pitchFamily="49" charset="0"/>
              </a:rPr>
              <a:t>		            "</a:t>
            </a:r>
            <a:r>
              <a:rPr lang="en-US" sz="2400" dirty="0" err="1">
                <a:latin typeface="Lucida Console" pitchFamily="49" charset="0"/>
              </a:rPr>
              <a:t>common.services</a:t>
            </a:r>
            <a:r>
              <a:rPr lang="en-US" sz="2400" dirty="0">
                <a:latin typeface="Lucida Console" pitchFamily="49" charset="0"/>
              </a:rPr>
              <a:t>"]);</a:t>
            </a:r>
          </a:p>
        </p:txBody>
      </p:sp>
      <p:sp>
        <p:nvSpPr>
          <p:cNvPr id="7" name="Freeform 6"/>
          <p:cNvSpPr/>
          <p:nvPr/>
        </p:nvSpPr>
        <p:spPr>
          <a:xfrm>
            <a:off x="2392680" y="1444994"/>
            <a:ext cx="5760720" cy="949091"/>
          </a:xfrm>
          <a:custGeom>
            <a:avLst/>
            <a:gdLst>
              <a:gd name="connsiteX0" fmla="*/ 0 w 5760720"/>
              <a:gd name="connsiteY0" fmla="*/ 158185 h 949091"/>
              <a:gd name="connsiteX1" fmla="*/ 46331 w 5760720"/>
              <a:gd name="connsiteY1" fmla="*/ 46331 h 949091"/>
              <a:gd name="connsiteX2" fmla="*/ 158185 w 5760720"/>
              <a:gd name="connsiteY2" fmla="*/ 0 h 949091"/>
              <a:gd name="connsiteX3" fmla="*/ 5602535 w 5760720"/>
              <a:gd name="connsiteY3" fmla="*/ 0 h 949091"/>
              <a:gd name="connsiteX4" fmla="*/ 5714389 w 5760720"/>
              <a:gd name="connsiteY4" fmla="*/ 46331 h 949091"/>
              <a:gd name="connsiteX5" fmla="*/ 5760720 w 5760720"/>
              <a:gd name="connsiteY5" fmla="*/ 158185 h 949091"/>
              <a:gd name="connsiteX6" fmla="*/ 5760720 w 5760720"/>
              <a:gd name="connsiteY6" fmla="*/ 790906 h 949091"/>
              <a:gd name="connsiteX7" fmla="*/ 5714389 w 5760720"/>
              <a:gd name="connsiteY7" fmla="*/ 902760 h 949091"/>
              <a:gd name="connsiteX8" fmla="*/ 5602535 w 5760720"/>
              <a:gd name="connsiteY8" fmla="*/ 949091 h 949091"/>
              <a:gd name="connsiteX9" fmla="*/ 158185 w 5760720"/>
              <a:gd name="connsiteY9" fmla="*/ 949091 h 949091"/>
              <a:gd name="connsiteX10" fmla="*/ 46331 w 5760720"/>
              <a:gd name="connsiteY10" fmla="*/ 902760 h 949091"/>
              <a:gd name="connsiteX11" fmla="*/ 0 w 5760720"/>
              <a:gd name="connsiteY11" fmla="*/ 790906 h 949091"/>
              <a:gd name="connsiteX12" fmla="*/ 0 w 5760720"/>
              <a:gd name="connsiteY12" fmla="*/ 158185 h 94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49091">
                <a:moveTo>
                  <a:pt x="0" y="158185"/>
                </a:moveTo>
                <a:cubicBezTo>
                  <a:pt x="0" y="116232"/>
                  <a:pt x="16666" y="75997"/>
                  <a:pt x="46331" y="46331"/>
                </a:cubicBezTo>
                <a:cubicBezTo>
                  <a:pt x="75996" y="16666"/>
                  <a:pt x="116232" y="0"/>
                  <a:pt x="158185" y="0"/>
                </a:cubicBezTo>
                <a:lnTo>
                  <a:pt x="5602535" y="0"/>
                </a:lnTo>
                <a:cubicBezTo>
                  <a:pt x="5644488" y="0"/>
                  <a:pt x="5684723" y="16666"/>
                  <a:pt x="5714389" y="46331"/>
                </a:cubicBezTo>
                <a:cubicBezTo>
                  <a:pt x="5744054" y="75996"/>
                  <a:pt x="5760720" y="116232"/>
                  <a:pt x="5760720" y="158185"/>
                </a:cubicBezTo>
                <a:lnTo>
                  <a:pt x="5760720" y="790906"/>
                </a:lnTo>
                <a:cubicBezTo>
                  <a:pt x="5760720" y="832859"/>
                  <a:pt x="5744054" y="873094"/>
                  <a:pt x="5714389" y="902760"/>
                </a:cubicBezTo>
                <a:cubicBezTo>
                  <a:pt x="5684724" y="932425"/>
                  <a:pt x="5644489" y="949091"/>
                  <a:pt x="5602535" y="949091"/>
                </a:cubicBezTo>
                <a:lnTo>
                  <a:pt x="158185" y="949091"/>
                </a:lnTo>
                <a:cubicBezTo>
                  <a:pt x="116232" y="949091"/>
                  <a:pt x="75997" y="932425"/>
                  <a:pt x="46331" y="902760"/>
                </a:cubicBezTo>
                <a:cubicBezTo>
                  <a:pt x="16666" y="873095"/>
                  <a:pt x="0" y="832860"/>
                  <a:pt x="0" y="790906"/>
                </a:cubicBezTo>
                <a:lnTo>
                  <a:pt x="0" y="158185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4073" tIns="46331" rIns="264073" bIns="46331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Setter Method</a:t>
            </a:r>
          </a:p>
        </p:txBody>
      </p:sp>
      <p:sp>
        <p:nvSpPr>
          <p:cNvPr id="8" name="Freeform 7"/>
          <p:cNvSpPr/>
          <p:nvPr/>
        </p:nvSpPr>
        <p:spPr>
          <a:xfrm>
            <a:off x="1981200" y="4338583"/>
            <a:ext cx="8229600" cy="1836450"/>
          </a:xfrm>
          <a:custGeom>
            <a:avLst/>
            <a:gdLst>
              <a:gd name="connsiteX0" fmla="*/ 0 w 8229600"/>
              <a:gd name="connsiteY0" fmla="*/ 0 h 1836450"/>
              <a:gd name="connsiteX1" fmla="*/ 8229600 w 8229600"/>
              <a:gd name="connsiteY1" fmla="*/ 0 h 1836450"/>
              <a:gd name="connsiteX2" fmla="*/ 8229600 w 8229600"/>
              <a:gd name="connsiteY2" fmla="*/ 1836450 h 1836450"/>
              <a:gd name="connsiteX3" fmla="*/ 0 w 8229600"/>
              <a:gd name="connsiteY3" fmla="*/ 1836450 h 1836450"/>
              <a:gd name="connsiteX4" fmla="*/ 0 w 8229600"/>
              <a:gd name="connsiteY4" fmla="*/ 0 h 183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1836450">
                <a:moveTo>
                  <a:pt x="0" y="0"/>
                </a:moveTo>
                <a:lnTo>
                  <a:pt x="8229600" y="0"/>
                </a:lnTo>
                <a:lnTo>
                  <a:pt x="8229600" y="1836450"/>
                </a:lnTo>
                <a:lnTo>
                  <a:pt x="0" y="183645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916432" rIns="182880" bIns="312928" numCol="1" spcCol="1270" anchor="t" anchorCtr="0">
            <a:noAutofit/>
          </a:bodyPr>
          <a:lstStyle/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r>
              <a:rPr lang="en-US" sz="2400" dirty="0" err="1">
                <a:latin typeface="Lucida Console" pitchFamily="49" charset="0"/>
              </a:rPr>
              <a:t>angular.module</a:t>
            </a:r>
            <a:r>
              <a:rPr lang="en-US" sz="2400" dirty="0">
                <a:latin typeface="Lucida Console" pitchFamily="49" charset="0"/>
              </a:rPr>
              <a:t>("movieHunter");</a:t>
            </a:r>
          </a:p>
          <a:p>
            <a:pPr marL="285750" lvl="1" indent="-285750" defTabSz="1955800">
              <a:lnSpc>
                <a:spcPct val="90000"/>
              </a:lnSpc>
              <a:spcAft>
                <a:spcPct val="15000"/>
              </a:spcAft>
            </a:pPr>
            <a:endParaRPr lang="en-US" sz="2400" dirty="0">
              <a:latin typeface="Lucida Console" pitchFamily="49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392680" y="4014694"/>
            <a:ext cx="5760720" cy="973328"/>
          </a:xfrm>
          <a:custGeom>
            <a:avLst/>
            <a:gdLst>
              <a:gd name="connsiteX0" fmla="*/ 0 w 5760720"/>
              <a:gd name="connsiteY0" fmla="*/ 162225 h 973328"/>
              <a:gd name="connsiteX1" fmla="*/ 47515 w 5760720"/>
              <a:gd name="connsiteY1" fmla="*/ 47515 h 973328"/>
              <a:gd name="connsiteX2" fmla="*/ 162226 w 5760720"/>
              <a:gd name="connsiteY2" fmla="*/ 1 h 973328"/>
              <a:gd name="connsiteX3" fmla="*/ 5598495 w 5760720"/>
              <a:gd name="connsiteY3" fmla="*/ 0 h 973328"/>
              <a:gd name="connsiteX4" fmla="*/ 5713205 w 5760720"/>
              <a:gd name="connsiteY4" fmla="*/ 47515 h 973328"/>
              <a:gd name="connsiteX5" fmla="*/ 5760719 w 5760720"/>
              <a:gd name="connsiteY5" fmla="*/ 162226 h 973328"/>
              <a:gd name="connsiteX6" fmla="*/ 5760720 w 5760720"/>
              <a:gd name="connsiteY6" fmla="*/ 811103 h 973328"/>
              <a:gd name="connsiteX7" fmla="*/ 5713205 w 5760720"/>
              <a:gd name="connsiteY7" fmla="*/ 925813 h 973328"/>
              <a:gd name="connsiteX8" fmla="*/ 5598495 w 5760720"/>
              <a:gd name="connsiteY8" fmla="*/ 973328 h 973328"/>
              <a:gd name="connsiteX9" fmla="*/ 162225 w 5760720"/>
              <a:gd name="connsiteY9" fmla="*/ 973328 h 973328"/>
              <a:gd name="connsiteX10" fmla="*/ 47515 w 5760720"/>
              <a:gd name="connsiteY10" fmla="*/ 925813 h 973328"/>
              <a:gd name="connsiteX11" fmla="*/ 0 w 5760720"/>
              <a:gd name="connsiteY11" fmla="*/ 811103 h 973328"/>
              <a:gd name="connsiteX12" fmla="*/ 0 w 5760720"/>
              <a:gd name="connsiteY12" fmla="*/ 162225 h 97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720" h="973328">
                <a:moveTo>
                  <a:pt x="0" y="162225"/>
                </a:moveTo>
                <a:cubicBezTo>
                  <a:pt x="0" y="119200"/>
                  <a:pt x="17092" y="77938"/>
                  <a:pt x="47515" y="47515"/>
                </a:cubicBezTo>
                <a:cubicBezTo>
                  <a:pt x="77938" y="17092"/>
                  <a:pt x="119201" y="0"/>
                  <a:pt x="162226" y="1"/>
                </a:cubicBezTo>
                <a:lnTo>
                  <a:pt x="5598495" y="0"/>
                </a:lnTo>
                <a:cubicBezTo>
                  <a:pt x="5641520" y="0"/>
                  <a:pt x="5682782" y="17092"/>
                  <a:pt x="5713205" y="47515"/>
                </a:cubicBezTo>
                <a:cubicBezTo>
                  <a:pt x="5743628" y="77938"/>
                  <a:pt x="5760720" y="119201"/>
                  <a:pt x="5760719" y="162226"/>
                </a:cubicBezTo>
                <a:cubicBezTo>
                  <a:pt x="5760719" y="378518"/>
                  <a:pt x="5760720" y="594811"/>
                  <a:pt x="5760720" y="811103"/>
                </a:cubicBezTo>
                <a:cubicBezTo>
                  <a:pt x="5760720" y="854128"/>
                  <a:pt x="5743628" y="895390"/>
                  <a:pt x="5713205" y="925813"/>
                </a:cubicBezTo>
                <a:cubicBezTo>
                  <a:pt x="5682782" y="956236"/>
                  <a:pt x="5641519" y="973328"/>
                  <a:pt x="5598495" y="973328"/>
                </a:cubicBezTo>
                <a:lnTo>
                  <a:pt x="162225" y="973328"/>
                </a:lnTo>
                <a:cubicBezTo>
                  <a:pt x="119200" y="973328"/>
                  <a:pt x="77938" y="956236"/>
                  <a:pt x="47515" y="925813"/>
                </a:cubicBezTo>
                <a:cubicBezTo>
                  <a:pt x="17092" y="895390"/>
                  <a:pt x="0" y="854127"/>
                  <a:pt x="0" y="811103"/>
                </a:cubicBezTo>
                <a:lnTo>
                  <a:pt x="0" y="162225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4464770"/>
              <a:satOff val="26899"/>
              <a:lumOff val="2156"/>
              <a:alphaOff val="0"/>
            </a:schemeClr>
          </a:fillRef>
          <a:effectRef idx="0">
            <a:schemeClr val="accent4">
              <a:hueOff val="-4464770"/>
              <a:satOff val="26899"/>
              <a:lumOff val="21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5256" tIns="47514" rIns="265256" bIns="47514" numCol="1" spcCol="1270" anchor="ctr" anchorCtr="0">
            <a:noAutofit/>
          </a:bodyPr>
          <a:lstStyle/>
          <a:p>
            <a:pPr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/>
              <a:t>Getter Method</a:t>
            </a:r>
          </a:p>
        </p:txBody>
      </p:sp>
    </p:spTree>
    <p:extLst>
      <p:ext uri="{BB962C8B-B14F-4D97-AF65-F5344CB8AC3E}">
        <p14:creationId xmlns:p14="http://schemas.microsoft.com/office/powerpoint/2010/main" val="197867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</p:txBody>
      </p:sp>
    </p:spTree>
    <p:extLst>
      <p:ext uri="{BB962C8B-B14F-4D97-AF65-F5344CB8AC3E}">
        <p14:creationId xmlns:p14="http://schemas.microsoft.com/office/powerpoint/2010/main" val="32288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function () 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37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Jerry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7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Main Module - IIFE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733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</a:t>
            </a:r>
            <a:r>
              <a:rPr lang="en-US" sz="2400" dirty="0" err="1">
                <a:latin typeface="Lucida Console" panose="020B0609040504020204" pitchFamily="49" charset="0"/>
              </a:rPr>
              <a:t>var</a:t>
            </a:r>
            <a:r>
              <a:rPr lang="en-US" sz="2400" dirty="0">
                <a:latin typeface="Lucida Console" panose="020B0609040504020204" pitchFamily="49" charset="0"/>
              </a:rPr>
              <a:t> app = </a:t>
            </a:r>
            <a:r>
              <a:rPr lang="en-US" sz="2400" dirty="0" err="1">
                <a:latin typeface="Lucida Console" panose="020B0609040504020204" pitchFamily="49" charset="0"/>
              </a:rPr>
              <a:t>angular.module</a:t>
            </a:r>
            <a:r>
              <a:rPr lang="en-US" sz="2400" dirty="0">
                <a:latin typeface="Lucida Console" panose="020B0609040504020204" pitchFamily="49" charset="0"/>
              </a:rPr>
              <a:t>("movieHunter", 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                    []);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30548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mtClean="0"/>
              <a:t>Immediately-Invoked Function Expression</a:t>
            </a:r>
          </a:p>
          <a:p>
            <a:r>
              <a:rPr lang="en-US" smtClean="0"/>
              <a:t>JavaScript var declarations have global scope</a:t>
            </a:r>
          </a:p>
          <a:p>
            <a:r>
              <a:rPr lang="en-US" smtClean="0"/>
              <a:t>JavaScript variables and functions defined within a function have local scope</a:t>
            </a:r>
          </a:p>
          <a:p>
            <a:endParaRPr lang="en-US" smtClean="0"/>
          </a:p>
          <a:p>
            <a:endParaRPr lang="en-US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IIFE JavaScript Pattern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5153" y="4268093"/>
            <a:ext cx="7933059" cy="193899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(function () {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// Code here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    </a:t>
            </a:r>
          </a:p>
          <a:p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Lucida Console" pitchFamily="49" charset="0"/>
            </a:endParaRP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ucida Console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23781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One "main" module for the application</a:t>
            </a:r>
          </a:p>
          <a:p>
            <a:r>
              <a:rPr lang="en-US" dirty="0" smtClean="0"/>
              <a:t>Any number of additional modules</a:t>
            </a:r>
          </a:p>
          <a:p>
            <a:pPr lvl="1"/>
            <a:r>
              <a:rPr lang="en-US" dirty="0" smtClean="0"/>
              <a:t>Group related functionality</a:t>
            </a:r>
          </a:p>
          <a:p>
            <a:pPr lvl="1"/>
            <a:r>
              <a:rPr lang="en-US" dirty="0" smtClean="0"/>
              <a:t>Define reusable common code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4695" y="169908"/>
            <a:ext cx="2443162" cy="1465897"/>
            <a:chOff x="5580697" y="2325"/>
            <a:chExt cx="2443162" cy="1465897"/>
          </a:xfrm>
        </p:grpSpPr>
        <p:sp>
          <p:nvSpPr>
            <p:cNvPr id="6" name="Rectangle 5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  <a:solidFill>
              <a:srgbClr val="8064A2"/>
            </a:solidFill>
            <a:ln w="25400" cap="rnd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580697" y="2325"/>
              <a:ext cx="2443162" cy="1465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b="1" dirty="0">
                  <a:solidFill>
                    <a:sysClr val="window" lastClr="FFFFFF"/>
                  </a:solidFill>
                  <a:latin typeface="Myriad Pro"/>
                </a:rPr>
                <a:t>Modularity</a:t>
              </a:r>
              <a:endParaRPr lang="en-US" sz="2900" dirty="0">
                <a:solidFill>
                  <a:sysClr val="window" lastClr="FFFFFF"/>
                </a:solidFill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1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12060243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2430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081B715-FF13-4111-9C56-32135BB811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D6BDA17-09FF-4288-A789-7114249083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C93F66D-EDC3-49B9-BDEE-FCCAA903E9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C223E7A1-26AC-456D-BBC7-DF20DBC71E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View, Controller, and $scope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17570" y="1233378"/>
            <a:ext cx="10979182" cy="4938823"/>
          </a:xfrm>
          <a:prstGeom prst="roundRect">
            <a:avLst/>
          </a:prstGeom>
          <a:solidFill>
            <a:srgbClr val="C4BD9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9144" bIns="9144" rtlCol="0" anchor="t"/>
          <a:lstStyle/>
          <a:p>
            <a:pPr algn="ctr" defTabSz="457200"/>
            <a:r>
              <a:rPr lang="en-US" sz="3200" dirty="0">
                <a:latin typeface="Tekton Pro" pitchFamily="34" charset="0"/>
              </a:rPr>
              <a:t>Angular Application (movieHunter)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19851" y="2100995"/>
            <a:ext cx="3141916" cy="3540641"/>
          </a:xfrm>
          <a:prstGeom prst="roundRect">
            <a:avLst/>
          </a:prstGeom>
          <a:solidFill>
            <a:srgbClr val="9BBB59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movieListView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04507" y="2100995"/>
            <a:ext cx="3021727" cy="3535104"/>
          </a:xfrm>
          <a:prstGeom prst="roundRect">
            <a:avLst/>
          </a:prstGeom>
          <a:solidFill>
            <a:srgbClr val="8064A2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>
                <a:latin typeface="Tekton Pro" pitchFamily="34" charset="0"/>
              </a:rPr>
              <a:t>MovieListCtrl</a:t>
            </a:r>
            <a:endParaRPr lang="en-US" sz="2800" dirty="0">
              <a:latin typeface="Tekton Pro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2103" y="2850337"/>
            <a:ext cx="2487168" cy="2429776"/>
          </a:xfrm>
          <a:prstGeom prst="round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latin typeface="Tekton Pro" pitchFamily="34" charset="0"/>
              </a:rPr>
              <a:t>$scope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052562" y="373416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Model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52562" y="4538351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ekton Pro" pitchFamily="34" charset="0"/>
              </a:rPr>
              <a:t>Methods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690667" y="3503161"/>
            <a:ext cx="2026466" cy="950278"/>
          </a:xfrm>
          <a:prstGeom prst="roundRect">
            <a:avLst/>
          </a:prstGeom>
          <a:solidFill>
            <a:srgbClr val="F79646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ekton Pro" pitchFamily="34" charset="0"/>
              </a:rPr>
              <a:t>Directives &amp; Bindings</a:t>
            </a:r>
          </a:p>
        </p:txBody>
      </p:sp>
      <p:cxnSp>
        <p:nvCxnSpPr>
          <p:cNvPr id="13" name="Straight Arrow Connector 12"/>
          <p:cNvCxnSpPr>
            <a:stCxn id="12" idx="3"/>
            <a:endCxn id="7" idx="1"/>
          </p:cNvCxnSpPr>
          <p:nvPr/>
        </p:nvCxnSpPr>
        <p:spPr>
          <a:xfrm>
            <a:off x="3717133" y="3978300"/>
            <a:ext cx="4335429" cy="7285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3"/>
            <a:endCxn id="8" idx="1"/>
          </p:cNvCxnSpPr>
          <p:nvPr/>
        </p:nvCxnSpPr>
        <p:spPr>
          <a:xfrm>
            <a:off x="3717133" y="3978300"/>
            <a:ext cx="4335429" cy="877043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71751" y="2755869"/>
            <a:ext cx="28344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&lt;div ng-controller=</a:t>
            </a:r>
          </a:p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   "MovieListCtrl"&gt;</a:t>
            </a:r>
            <a:endParaRPr lang="en-US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79950" y="4554400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 pitchFamily="49" charset="0"/>
              </a:rPr>
              <a:t>&lt;/div&gt;</a:t>
            </a:r>
            <a:endParaRPr lang="en-US" dirty="0">
              <a:solidFill>
                <a:schemeClr val="bg1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6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2291 C 0.04857 -0.22801 0.09753 -0.43264 0.13815 -0.42546 C 0.1793 -0.41828 0.22696 -0.05532 0.24519 0.02107 C 0.26355 0.09746 0.25534 0.06482 0.2474 0.0326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-1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254793"/>
            <a:ext cx="8410575" cy="53670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($scope)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</p:txBody>
      </p:sp>
      <p:sp>
        <p:nvSpPr>
          <p:cNvPr id="6" name="Rectangle 5"/>
          <p:cNvSpPr/>
          <p:nvPr/>
        </p:nvSpPr>
        <p:spPr>
          <a:xfrm>
            <a:off x="1981200" y="1254794"/>
            <a:ext cx="1870364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81200" y="5905303"/>
            <a:ext cx="762000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03054" y="1551512"/>
            <a:ext cx="1671782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3054" y="1996589"/>
            <a:ext cx="3260437" cy="55244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15673" y="2526526"/>
            <a:ext cx="3606800" cy="7643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107710" y="2994113"/>
            <a:ext cx="572655" cy="4877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479636" y="3223293"/>
            <a:ext cx="1200728" cy="327198"/>
          </a:xfrm>
          <a:prstGeom prst="straightConnector1">
            <a:avLst/>
          </a:prstGeom>
          <a:ln w="571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89200" y="3438617"/>
            <a:ext cx="5657273" cy="238471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16382" y="3922605"/>
            <a:ext cx="4925291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31391" y="4854209"/>
            <a:ext cx="5122719" cy="88010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4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["$scope",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($scope)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9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50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vm</a:t>
            </a:r>
            <a:r>
              <a:rPr lang="en-US" sz="1600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$</a:t>
            </a:r>
            <a:r>
              <a:rPr lang="en-US" sz="1600" dirty="0" err="1">
                <a:latin typeface="Lucida Console" panose="020B0609040504020204" pitchFamily="49" charset="0"/>
              </a:rPr>
              <a:t>scope.toggleImage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 = !$</a:t>
            </a:r>
            <a:r>
              <a:rPr lang="en-US" sz="1600" dirty="0" err="1">
                <a:latin typeface="Lucida Console" panose="020B0609040504020204" pitchFamily="49" charset="0"/>
              </a:rPr>
              <a:t>scope.showImage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7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485900"/>
            <a:ext cx="8410575" cy="502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Lucida Console" panose="020B0609040504020204" pitchFamily="49" charset="0"/>
              </a:rPr>
              <a:t>(function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"use strict";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angular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.module("movieHunter")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.controller("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[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]);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function </a:t>
            </a:r>
            <a:r>
              <a:rPr lang="en-US" sz="1600" dirty="0" err="1">
                <a:latin typeface="Lucida Console" panose="020B0609040504020204" pitchFamily="49" charset="0"/>
              </a:rPr>
              <a:t>MovieListCtrl</a:t>
            </a:r>
            <a:r>
              <a:rPr lang="en-US" sz="16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vm</a:t>
            </a:r>
            <a:r>
              <a:rPr lang="en-US" sz="1600" dirty="0">
                <a:latin typeface="Lucida Console" panose="020B0609040504020204" pitchFamily="49" charset="0"/>
              </a:rPr>
              <a:t> = this;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vm.movies</a:t>
            </a:r>
            <a:r>
              <a:rPr lang="en-US" sz="1600" dirty="0">
                <a:latin typeface="Lucida Console" panose="020B0609040504020204" pitchFamily="49" charset="0"/>
              </a:rPr>
              <a:t> = [];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vm.title</a:t>
            </a:r>
            <a:r>
              <a:rPr lang="en-US" sz="1600" dirty="0">
                <a:latin typeface="Lucida Console" panose="020B0609040504020204" pitchFamily="49" charset="0"/>
              </a:rPr>
              <a:t> = "Search by Movie Title";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 = false;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  </a:t>
            </a:r>
            <a:r>
              <a:rPr lang="en-US" sz="1600" dirty="0" err="1">
                <a:latin typeface="Lucida Console" panose="020B0609040504020204" pitchFamily="49" charset="0"/>
              </a:rPr>
              <a:t>vm.toggleImage</a:t>
            </a:r>
            <a:r>
              <a:rPr lang="en-US" sz="1600" dirty="0">
                <a:latin typeface="Lucida Console" panose="020B0609040504020204" pitchFamily="49" charset="0"/>
              </a:rPr>
              <a:t> = function ()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 = !</a:t>
            </a:r>
            <a:r>
              <a:rPr lang="en-US" sz="1600" dirty="0" err="1">
                <a:latin typeface="Lucida Console" panose="020B0609040504020204" pitchFamily="49" charset="0"/>
              </a:rPr>
              <a:t>vm.showImage</a:t>
            </a:r>
            <a:r>
              <a:rPr lang="en-US" sz="16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226227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000" dirty="0" smtClean="0"/>
              <a:t>https://github.com/DeborahK/angularu2015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Session Materials &amp; Sample Code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View "Controller As"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1" y="1163782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4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1981201" y="1163782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as </a:t>
            </a:r>
            <a:r>
              <a:rPr lang="en-US" sz="1200" b="1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movies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81200" y="1163781"/>
            <a:ext cx="3930073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8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"Controller As"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1981201" y="1163782"/>
            <a:ext cx="8410575" cy="56942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latin typeface="Lucida Console" panose="020B0609040504020204" pitchFamily="49" charset="0"/>
              </a:rPr>
              <a:t>&lt;div ng-controller="</a:t>
            </a:r>
            <a:r>
              <a:rPr lang="en-US" sz="1200" dirty="0" err="1">
                <a:latin typeface="Lucida Console" panose="020B0609040504020204" pitchFamily="49" charset="0"/>
              </a:rPr>
              <a:t>MovieListCtrl</a:t>
            </a:r>
            <a:r>
              <a:rPr lang="en-US" sz="1200" dirty="0">
                <a:latin typeface="Lucida Console" panose="020B0609040504020204" pitchFamily="49" charset="0"/>
              </a:rPr>
              <a:t> as </a:t>
            </a:r>
            <a:r>
              <a:rPr lang="en-US" sz="1200" dirty="0" err="1">
                <a:latin typeface="Lucida Console" panose="020B0609040504020204" pitchFamily="49" charset="0"/>
              </a:rPr>
              <a:t>vm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&lt;/div&gt;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&lt;div&gt;Filter by:&lt;/div&gt;&lt;input type="text" ng-model="listFilter" /&gt;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&lt;div ng-show="listFilter"&gt;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&lt;h3&gt;Movies filtered by: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listFilter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&lt;/h3&gt;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&lt;/div&gt;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&lt;table ng-if="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movies.length</a:t>
            </a:r>
            <a:r>
              <a:rPr lang="en-US" sz="12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&lt;td&gt;&lt;button type="button"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ng-click="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toggleImage</a:t>
            </a:r>
            <a:r>
              <a:rPr lang="en-US" sz="1200" dirty="0">
                <a:latin typeface="Lucida Console" panose="020B0609040504020204" pitchFamily="49" charset="0"/>
              </a:rPr>
              <a:t>()"&gt;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 ? "Hide" : "Show"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 Poster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&lt;/button&gt;&lt;/td&gt;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&lt;td&gt;Title&lt;/td&gt; &lt;td&gt;Director&lt;/td&gt; &lt;td&gt;Release Date&lt;/td&gt; &lt;td&gt;Rating&lt;/td&gt;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thead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 ng-repeat="movie in 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movies</a:t>
            </a:r>
            <a:r>
              <a:rPr lang="en-US" sz="1200" dirty="0">
                <a:latin typeface="Lucida Console" panose="020B0609040504020204" pitchFamily="49" charset="0"/>
              </a:rPr>
              <a:t> | filter : {</a:t>
            </a:r>
            <a:r>
              <a:rPr lang="en-US" sz="1200" dirty="0" err="1">
                <a:latin typeface="Lucida Console" panose="020B0609040504020204" pitchFamily="49" charset="0"/>
              </a:rPr>
              <a:t>title:listFilter</a:t>
            </a:r>
            <a:r>
              <a:rPr lang="en-US" sz="1200" dirty="0">
                <a:latin typeface="Lucida Console" panose="020B0609040504020204" pitchFamily="49" charset="0"/>
              </a:rPr>
              <a:t>} | </a:t>
            </a:r>
            <a:r>
              <a:rPr lang="en-US" sz="1200" dirty="0" err="1">
                <a:latin typeface="Lucida Console" panose="020B0609040504020204" pitchFamily="49" charset="0"/>
              </a:rPr>
              <a:t>orderBy</a:t>
            </a:r>
            <a:r>
              <a:rPr lang="en-US" sz="1200" dirty="0">
                <a:latin typeface="Lucida Console" panose="020B0609040504020204" pitchFamily="49" charset="0"/>
              </a:rPr>
              <a:t> : 'title'"&gt;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&lt;td&gt;&lt;</a:t>
            </a:r>
            <a:r>
              <a:rPr lang="en-US" sz="1200" dirty="0" err="1">
                <a:latin typeface="Lucida Console" panose="020B0609040504020204" pitchFamily="49" charset="0"/>
              </a:rPr>
              <a:t>img</a:t>
            </a:r>
            <a:r>
              <a:rPr lang="en-US" sz="1200" dirty="0">
                <a:latin typeface="Lucida Console" panose="020B0609040504020204" pitchFamily="49" charset="0"/>
              </a:rPr>
              <a:t> ng-show="</a:t>
            </a:r>
            <a:r>
              <a:rPr lang="en-US" sz="1200" b="1" dirty="0" err="1">
                <a:latin typeface="Lucida Console" panose="020B0609040504020204" pitchFamily="49" charset="0"/>
              </a:rPr>
              <a:t>vm.</a:t>
            </a:r>
            <a:r>
              <a:rPr lang="en-US" sz="1200" dirty="0" err="1">
                <a:latin typeface="Lucida Console" panose="020B0609040504020204" pitchFamily="49" charset="0"/>
              </a:rPr>
              <a:t>showImage</a:t>
            </a:r>
            <a:r>
              <a:rPr lang="en-US" sz="12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ng-</a:t>
            </a:r>
            <a:r>
              <a:rPr lang="en-US" sz="1200" dirty="0" err="1">
                <a:latin typeface="Lucida Console" panose="020B0609040504020204" pitchFamily="49" charset="0"/>
              </a:rPr>
              <a:t>src</a:t>
            </a:r>
            <a:r>
              <a:rPr lang="en-US" sz="1200" dirty="0">
                <a:latin typeface="Lucida Console" panose="020B0609040504020204" pitchFamily="49" charset="0"/>
              </a:rPr>
              <a:t>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movie.imageurl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 title="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"&gt;&lt;/td&gt;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movie.title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movie.director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movie.releaseDate</a:t>
            </a:r>
            <a:r>
              <a:rPr lang="en-US" sz="1200" dirty="0">
                <a:latin typeface="Lucida Console" panose="020B0609040504020204" pitchFamily="49" charset="0"/>
              </a:rPr>
              <a:t> | date 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&lt;td&gt;</a:t>
            </a:r>
            <a:r>
              <a:rPr lang="en-US" sz="1200" b="1" dirty="0">
                <a:latin typeface="Lucida Console" panose="020B0609040504020204" pitchFamily="49" charset="0"/>
              </a:rPr>
              <a:t>{{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movie.mpaa</a:t>
            </a:r>
            <a:r>
              <a:rPr lang="en-US" sz="1200" dirty="0">
                <a:latin typeface="Lucida Console" panose="020B0609040504020204" pitchFamily="49" charset="0"/>
              </a:rPr>
              <a:t> | uppercase</a:t>
            </a:r>
            <a:r>
              <a:rPr lang="en-US" sz="1200" b="1" dirty="0">
                <a:latin typeface="Lucida Console" panose="020B0609040504020204" pitchFamily="49" charset="0"/>
              </a:rPr>
              <a:t>}}</a:t>
            </a:r>
            <a:r>
              <a:rPr lang="en-US" sz="1200" dirty="0">
                <a:latin typeface="Lucida Console" panose="020B0609040504020204" pitchFamily="49" charset="0"/>
              </a:rPr>
              <a:t>&lt;/td&gt;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&lt;/</a:t>
            </a:r>
            <a:r>
              <a:rPr lang="en-US" sz="1200" dirty="0" err="1">
                <a:latin typeface="Lucida Console" panose="020B0609040504020204" pitchFamily="49" charset="0"/>
              </a:rPr>
              <a:t>tr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&lt;/</a:t>
            </a:r>
            <a:r>
              <a:rPr lang="en-US" sz="1200" dirty="0" err="1">
                <a:latin typeface="Lucida Console" panose="020B0609040504020204" pitchFamily="49" charset="0"/>
              </a:rPr>
              <a:t>tbody</a:t>
            </a:r>
            <a:r>
              <a:rPr lang="en-US" sz="12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&lt;/table&gt;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&lt;/div&gt;</a:t>
            </a:r>
            <a:br>
              <a:rPr lang="en-US" sz="1200" dirty="0">
                <a:latin typeface="Lucida Console" panose="020B0609040504020204" pitchFamily="49" charset="0"/>
              </a:rPr>
            </a:b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67709" y="1338119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17855" y="1486478"/>
            <a:ext cx="122843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43564" y="2636405"/>
            <a:ext cx="1708727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02306" y="3319896"/>
            <a:ext cx="1677185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73869" y="3525866"/>
            <a:ext cx="1372386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33671" y="5191933"/>
            <a:ext cx="1518619" cy="29671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17" y="1505255"/>
            <a:ext cx="7666667" cy="48761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Angular Project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0651" y="1981200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00650" y="2212010"/>
            <a:ext cx="1152525" cy="28575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5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6184"/>
            <a:ext cx="8390476" cy="49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 Template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27276" y="2324406"/>
            <a:ext cx="920750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22751" y="1857987"/>
            <a:ext cx="3406774" cy="46642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Generated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620" y="1157469"/>
            <a:ext cx="5214760" cy="53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953" y="1419440"/>
            <a:ext cx="7574895" cy="5181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NuGet</a:t>
            </a:r>
            <a:r>
              <a:rPr lang="en-US" dirty="0" smtClean="0"/>
              <a:t> Package Manager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86200" y="2505075"/>
            <a:ext cx="3200400" cy="5619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81200" y="1943100"/>
            <a:ext cx="1276350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71797" y="1628775"/>
            <a:ext cx="2280051" cy="400051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Explorer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240" y="1262244"/>
            <a:ext cx="5149521" cy="52528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67200" y="3162300"/>
            <a:ext cx="2390775" cy="98107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239214" y="500303"/>
            <a:ext cx="4402248" cy="5926593"/>
          </a:xfrm>
          <a:prstGeom prst="roundRect">
            <a:avLst/>
          </a:prstGeom>
          <a:solidFill>
            <a:srgbClr val="C4BD97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457200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app.js (movieHunter)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22380" y="1431638"/>
            <a:ext cx="4112082" cy="4830618"/>
          </a:xfrm>
          <a:prstGeom prst="roundRect">
            <a:avLst/>
          </a:prstGeom>
          <a:solidFill>
            <a:srgbClr val="FFFFFF">
              <a:lumMod val="6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index.html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9074" y="3389746"/>
            <a:ext cx="3726948" cy="2872509"/>
          </a:xfrm>
          <a:prstGeom prst="roundRect">
            <a:avLst/>
          </a:prstGeom>
          <a:solidFill>
            <a:srgbClr val="8064A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movieListCtrl.js (</a:t>
            </a:r>
            <a:r>
              <a:rPr lang="en-US" sz="2800" kern="0" dirty="0" err="1">
                <a:solidFill>
                  <a:srgbClr val="FFFFFF"/>
                </a:solidFill>
                <a:latin typeface="Tekton Pro" pitchFamily="34" charset="0"/>
              </a:rPr>
              <a:t>MovieListCtrl</a:t>
            </a: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01931" y="4513857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301931" y="5403111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6081" y="2182743"/>
            <a:ext cx="19511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&lt;link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&lt;body ng-app=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"movieHunter"&gt;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6081" y="4701806"/>
            <a:ext cx="2773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&lt;script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&lt;/body&gt;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85792" y="1431638"/>
            <a:ext cx="3707704" cy="1848455"/>
          </a:xfrm>
          <a:prstGeom prst="roundRect">
            <a:avLst/>
          </a:prstGeom>
          <a:solidFill>
            <a:srgbClr val="9CC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movieListView.html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65593" y="3696934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[menu code here]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&lt;ng-include=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"'movieListView.html'"&gt;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33124" y="2063896"/>
            <a:ext cx="254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&lt;div ng-controller=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</a:t>
            </a:r>
            <a:r>
              <a:rPr lang="en-US" kern="0" dirty="0" err="1">
                <a:solidFill>
                  <a:srgbClr val="FFFFFF"/>
                </a:solidFill>
              </a:rPr>
              <a:t>MovieListCtrl</a:t>
            </a:r>
            <a:r>
              <a:rPr lang="en-US" kern="0" dirty="0">
                <a:solidFill>
                  <a:srgbClr val="FFFFFF"/>
                </a:solidFill>
              </a:rPr>
              <a:t> as </a:t>
            </a:r>
            <a:r>
              <a:rPr lang="en-US" kern="0" dirty="0" err="1">
                <a:solidFill>
                  <a:srgbClr val="FFFFFF"/>
                </a:solidFill>
              </a:rPr>
              <a:t>vm</a:t>
            </a:r>
            <a:r>
              <a:rPr lang="en-US" kern="0" dirty="0">
                <a:solidFill>
                  <a:srgbClr val="FFFFFF"/>
                </a:solidFill>
              </a:rPr>
              <a:t>"&gt;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...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&lt;/div&gt;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29194" y="1790224"/>
            <a:ext cx="3245737" cy="2549301"/>
          </a:xfrm>
          <a:prstGeom prst="straightConnector1">
            <a:avLst/>
          </a:prstGeom>
          <a:ln w="57150">
            <a:solidFill>
              <a:srgbClr val="F15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49554" y="2804181"/>
            <a:ext cx="0" cy="7661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79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9" grpId="0" animBg="1"/>
      <p:bldP spid="4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DEMO: </a:t>
            </a:r>
            <a:br>
              <a:rPr lang="en-US" smtClean="0"/>
            </a:br>
            <a:r>
              <a:rPr lang="en-US" smtClean="0"/>
              <a:t>Angular Code So Far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52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>
                <a:solidFill>
                  <a:srgbClr val="F26722"/>
                </a:solidFill>
              </a:rPr>
              <a:t> </a:t>
            </a:r>
            <a:r>
              <a:rPr lang="en-US" dirty="0" smtClean="0"/>
              <a:t>proficiency</a:t>
            </a:r>
          </a:p>
          <a:p>
            <a:r>
              <a:rPr lang="en-US" dirty="0" smtClean="0"/>
              <a:t>Just starting out - </a:t>
            </a:r>
            <a:r>
              <a:rPr lang="en-US" b="1" dirty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Doing it, not fully understanding it - </a:t>
            </a:r>
            <a:r>
              <a:rPr lang="en-US" b="1" dirty="0">
                <a:solidFill>
                  <a:srgbClr val="F26722"/>
                </a:solidFill>
              </a:rPr>
              <a:t>working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Been there, done that, can help others - </a:t>
            </a:r>
            <a:r>
              <a:rPr lang="en-US" b="1" dirty="0">
                <a:solidFill>
                  <a:srgbClr val="F26722"/>
                </a:solidFill>
              </a:rPr>
              <a:t>full</a:t>
            </a:r>
            <a:r>
              <a:rPr lang="en-US" dirty="0" smtClean="0"/>
              <a:t> proficiency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Rate Yourself on </a:t>
            </a:r>
            <a:r>
              <a:rPr lang="en-US" dirty="0" smtClean="0"/>
              <a:t>Angular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4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script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controller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1: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8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half" idx="18"/>
          </p:nvPr>
        </p:nvSpPr>
        <p:spPr>
          <a:xfrm>
            <a:off x="622300" y="1770063"/>
            <a:ext cx="5319713" cy="4230687"/>
          </a:xfrm>
        </p:spPr>
        <p:txBody>
          <a:bodyPr anchor="t"/>
          <a:lstStyle/>
          <a:p>
            <a:r>
              <a:rPr lang="en-US" dirty="0" smtClean="0"/>
              <a:t>Framework for prettifying Web pages</a:t>
            </a:r>
          </a:p>
          <a:p>
            <a:r>
              <a:rPr lang="en-US" dirty="0" smtClean="0"/>
              <a:t>Developed by Twitter</a:t>
            </a:r>
          </a:p>
          <a:p>
            <a:r>
              <a:rPr lang="en-US" dirty="0" smtClean="0"/>
              <a:t>Large third party community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Bootstrap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6925" y="1407297"/>
            <a:ext cx="5902092" cy="3455821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123525" y="546879"/>
            <a:ext cx="5676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adugi" panose="020B0502040204020203" pitchFamily="34" charset="0"/>
              </a:rPr>
              <a:t>http://getbootstrap.com</a:t>
            </a:r>
          </a:p>
        </p:txBody>
      </p:sp>
    </p:spTree>
    <p:extLst>
      <p:ext uri="{BB962C8B-B14F-4D97-AF65-F5344CB8AC3E}">
        <p14:creationId xmlns:p14="http://schemas.microsoft.com/office/powerpoint/2010/main" val="230669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Bootstrap Grid System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201" y="1339390"/>
            <a:ext cx="11184727" cy="312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4235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39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link tag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the class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2: Bootstrap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1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-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Routing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25743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b="1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sz="2800" dirty="0" smtClean="0"/>
              <a:t>Doing it but not fully understanding it - </a:t>
            </a:r>
            <a:r>
              <a:rPr lang="en-US" sz="2800" b="1" dirty="0" smtClean="0">
                <a:solidFill>
                  <a:srgbClr val="F26722"/>
                </a:solidFill>
              </a:rPr>
              <a:t>working</a:t>
            </a:r>
            <a:r>
              <a:rPr lang="en-US" sz="2800" dirty="0" smtClean="0"/>
              <a:t> proficiency</a:t>
            </a:r>
          </a:p>
          <a:p>
            <a:r>
              <a:rPr lang="en-US" sz="3200" dirty="0" smtClean="0"/>
              <a:t>Been there, done that, can help others - </a:t>
            </a:r>
            <a:r>
              <a:rPr lang="en-US" sz="3200" b="1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 </a:t>
            </a:r>
            <a:r>
              <a:rPr lang="en-US" dirty="0" smtClean="0"/>
              <a:t>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2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SPA</a:t>
            </a:r>
          </a:p>
          <a:p>
            <a:r>
              <a:rPr lang="en-US" dirty="0" smtClean="0"/>
              <a:t>Rule-Based Navigation / Routing</a:t>
            </a:r>
          </a:p>
          <a:p>
            <a:r>
              <a:rPr lang="en-US" dirty="0" smtClean="0"/>
              <a:t>Routing Frameworks</a:t>
            </a:r>
          </a:p>
          <a:p>
            <a:r>
              <a:rPr lang="en-US" dirty="0" smtClean="0"/>
              <a:t>Defining Routes (</a:t>
            </a:r>
            <a:r>
              <a:rPr lang="en-US" dirty="0" err="1" smtClean="0"/>
              <a:t>ngRoute</a:t>
            </a:r>
            <a:r>
              <a:rPr lang="en-US" dirty="0" smtClean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9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Angular </a:t>
            </a:r>
            <a:r>
              <a:rPr lang="en-US" dirty="0"/>
              <a:t>in Action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2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Angular</a:t>
            </a:r>
          </a:p>
          <a:p>
            <a:r>
              <a:rPr lang="en-US" dirty="0" smtClean="0"/>
              <a:t>Angular and HTML: Building a View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Angular Code: Building the Module &amp; Controller</a:t>
            </a:r>
          </a:p>
          <a:p>
            <a:r>
              <a:rPr lang="en-US" dirty="0" smtClean="0"/>
              <a:t>Bootstrap: Styling the 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6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239214" y="500303"/>
            <a:ext cx="4402248" cy="5926593"/>
          </a:xfrm>
          <a:prstGeom prst="roundRect">
            <a:avLst/>
          </a:prstGeom>
          <a:solidFill>
            <a:srgbClr val="C4BD97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457200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app.js (movieHunter)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22380" y="1431638"/>
            <a:ext cx="4112082" cy="4830618"/>
          </a:xfrm>
          <a:prstGeom prst="roundRect">
            <a:avLst/>
          </a:prstGeom>
          <a:solidFill>
            <a:srgbClr val="FFFFFF">
              <a:lumMod val="6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index.html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9074" y="3389746"/>
            <a:ext cx="3726948" cy="2872509"/>
          </a:xfrm>
          <a:prstGeom prst="roundRect">
            <a:avLst/>
          </a:prstGeom>
          <a:solidFill>
            <a:srgbClr val="8064A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movieListCtrl.js (</a:t>
            </a:r>
            <a:r>
              <a:rPr lang="en-US" sz="2800" kern="0" dirty="0" err="1">
                <a:solidFill>
                  <a:srgbClr val="FFFFFF"/>
                </a:solidFill>
                <a:latin typeface="Tekton Pro" pitchFamily="34" charset="0"/>
              </a:rPr>
              <a:t>MovieListCtrl</a:t>
            </a: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01931" y="4513857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301931" y="5403111"/>
            <a:ext cx="2133600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6081" y="2182743"/>
            <a:ext cx="19511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&lt;link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&lt;/head&gt;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&lt;body ng-app=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"movieHunter"&gt;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6081" y="4701806"/>
            <a:ext cx="2773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&lt;script …/&gt;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&lt;/body&gt;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85792" y="1431638"/>
            <a:ext cx="3707704" cy="1848455"/>
          </a:xfrm>
          <a:prstGeom prst="roundRect">
            <a:avLst/>
          </a:prstGeom>
          <a:solidFill>
            <a:srgbClr val="9CC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itchFamily="34" charset="0"/>
              </a:rPr>
              <a:t>movieListView.html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65593" y="3696934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[menu code here]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&lt;ng-include=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"'movieListView.html'"&gt;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33124" y="2063896"/>
            <a:ext cx="254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&lt;div ng-controller=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  "</a:t>
            </a:r>
            <a:r>
              <a:rPr lang="en-US" kern="0" dirty="0" err="1">
                <a:solidFill>
                  <a:srgbClr val="FFFFFF"/>
                </a:solidFill>
              </a:rPr>
              <a:t>MovieListCtrl</a:t>
            </a:r>
            <a:r>
              <a:rPr lang="en-US" kern="0" dirty="0">
                <a:solidFill>
                  <a:srgbClr val="FFFFFF"/>
                </a:solidFill>
              </a:rPr>
              <a:t> as </a:t>
            </a:r>
            <a:r>
              <a:rPr lang="en-US" kern="0" dirty="0" err="1">
                <a:solidFill>
                  <a:srgbClr val="FFFFFF"/>
                </a:solidFill>
              </a:rPr>
              <a:t>vm</a:t>
            </a:r>
            <a:r>
              <a:rPr lang="en-US" kern="0" dirty="0">
                <a:solidFill>
                  <a:srgbClr val="FFFFFF"/>
                </a:solidFill>
              </a:rPr>
              <a:t>"&gt;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  ...</a:t>
            </a:r>
          </a:p>
          <a:p>
            <a:pPr>
              <a:defRPr/>
            </a:pPr>
            <a:r>
              <a:rPr lang="en-US" kern="0" dirty="0">
                <a:solidFill>
                  <a:srgbClr val="FFFFFF"/>
                </a:solidFill>
              </a:rPr>
              <a:t>&lt;/div&gt;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29194" y="1790224"/>
            <a:ext cx="3245737" cy="2549301"/>
          </a:xfrm>
          <a:prstGeom prst="straightConnector1">
            <a:avLst/>
          </a:prstGeom>
          <a:ln w="57150">
            <a:solidFill>
              <a:srgbClr val="F15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49554" y="2804181"/>
            <a:ext cx="0" cy="7661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4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9" grpId="0" animBg="1"/>
      <p:bldP spid="4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617538" y="1774825"/>
            <a:ext cx="10983912" cy="423068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ingle </a:t>
            </a:r>
            <a:r>
              <a:rPr lang="en-US" dirty="0" smtClean="0">
                <a:solidFill>
                  <a:srgbClr val="F26722"/>
                </a:solidFill>
              </a:rPr>
              <a:t>P</a:t>
            </a:r>
            <a:r>
              <a:rPr lang="en-US" dirty="0" smtClean="0"/>
              <a:t>age </a:t>
            </a:r>
            <a:r>
              <a:rPr lang="en-US" dirty="0" smtClean="0">
                <a:solidFill>
                  <a:srgbClr val="F26722"/>
                </a:solidFill>
              </a:rPr>
              <a:t>A</a:t>
            </a:r>
            <a:r>
              <a:rPr lang="en-US" dirty="0" smtClean="0"/>
              <a:t>pplication</a:t>
            </a:r>
          </a:p>
          <a:p>
            <a:r>
              <a:rPr lang="en-US" dirty="0" smtClean="0"/>
              <a:t>Only one page?</a:t>
            </a:r>
          </a:p>
          <a:p>
            <a:pPr lvl="1"/>
            <a:r>
              <a:rPr lang="en-US" dirty="0" smtClean="0"/>
              <a:t>Only one full HTML page</a:t>
            </a:r>
          </a:p>
          <a:p>
            <a:pPr lvl="1"/>
            <a:r>
              <a:rPr lang="en-US" dirty="0" smtClean="0"/>
              <a:t>All other pages are HTML fragments called </a:t>
            </a:r>
            <a:r>
              <a:rPr lang="en-US" dirty="0" smtClean="0">
                <a:solidFill>
                  <a:srgbClr val="F26722"/>
                </a:solidFill>
              </a:rPr>
              <a:t>templates</a:t>
            </a:r>
          </a:p>
          <a:p>
            <a:pPr lvl="1"/>
            <a:r>
              <a:rPr lang="en-US" dirty="0" smtClean="0"/>
              <a:t>And are displayed within the one HTML page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Enhance user experience</a:t>
            </a:r>
          </a:p>
          <a:p>
            <a:pPr lvl="1"/>
            <a:r>
              <a:rPr lang="en-US" dirty="0" smtClean="0"/>
              <a:t>Reduce round tripping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26722"/>
                </a:solidFill>
              </a:rPr>
              <a:t>SPA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5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6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477 0.134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373 0.14723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3" y="736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761 -0.0712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0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969 -0.07129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84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36054 -0.33588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1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Routing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17171117"/>
              </p:ext>
            </p:extLst>
          </p:nvPr>
        </p:nvGraphicFramePr>
        <p:xfrm>
          <a:off x="1981200" y="1848678"/>
          <a:ext cx="8229600" cy="4174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reeform 3"/>
          <p:cNvSpPr/>
          <p:nvPr/>
        </p:nvSpPr>
        <p:spPr>
          <a:xfrm>
            <a:off x="9629716" y="187202"/>
            <a:ext cx="2443162" cy="1465897"/>
          </a:xfrm>
          <a:custGeom>
            <a:avLst/>
            <a:gdLst>
              <a:gd name="connsiteX0" fmla="*/ 0 w 2443162"/>
              <a:gd name="connsiteY0" fmla="*/ 0 h 1465897"/>
              <a:gd name="connsiteX1" fmla="*/ 2443162 w 2443162"/>
              <a:gd name="connsiteY1" fmla="*/ 0 h 1465897"/>
              <a:gd name="connsiteX2" fmla="*/ 2443162 w 2443162"/>
              <a:gd name="connsiteY2" fmla="*/ 1465897 h 1465897"/>
              <a:gd name="connsiteX3" fmla="*/ 0 w 2443162"/>
              <a:gd name="connsiteY3" fmla="*/ 1465897 h 1465897"/>
              <a:gd name="connsiteX4" fmla="*/ 0 w 2443162"/>
              <a:gd name="connsiteY4" fmla="*/ 0 h 146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162" h="1465897">
                <a:moveTo>
                  <a:pt x="0" y="0"/>
                </a:moveTo>
                <a:lnTo>
                  <a:pt x="2443162" y="0"/>
                </a:lnTo>
                <a:lnTo>
                  <a:pt x="2443162" y="1465897"/>
                </a:lnTo>
                <a:lnTo>
                  <a:pt x="0" y="1465897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lvl="0" algn="ctr" defTabSz="1289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ysClr val="window" lastClr="FFFFFF"/>
                </a:solidFill>
                <a:latin typeface="Tekton Pro" panose="020F0403020208020904" pitchFamily="34" charset="0"/>
              </a:rPr>
              <a:t>Rule-based Navigation</a:t>
            </a:r>
          </a:p>
        </p:txBody>
      </p:sp>
    </p:spTree>
    <p:extLst>
      <p:ext uri="{BB962C8B-B14F-4D97-AF65-F5344CB8AC3E}">
        <p14:creationId xmlns:p14="http://schemas.microsoft.com/office/powerpoint/2010/main" val="43149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BBEA639-AAEF-45C5-B533-7792889538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AF8035B4-EE68-44F5-98F3-73E260305B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C878573-0F5D-49BA-95E2-A9235E27D1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B119809-5930-48C6-90F2-ACCBF82A0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Map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75919" y="3780682"/>
            <a:ext cx="4438153" cy="394679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24959"/>
            <a:ext cx="0" cy="76058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0047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324058" y="2927397"/>
            <a:ext cx="19260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/0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9" name="TextBox 28"/>
          <p:cNvSpPr txBox="1"/>
          <p:nvPr/>
        </p:nvSpPr>
        <p:spPr bwMode="auto">
          <a:xfrm>
            <a:off x="7172099" y="3156835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 smtClean="0">
                <a:latin typeface="Myriad Pro"/>
              </a:rPr>
              <a:t>editMovie</a:t>
            </a:r>
            <a:r>
              <a:rPr lang="en-US" sz="2000" dirty="0" smtClean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8498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Routing URL Fragments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598" y="1841079"/>
            <a:ext cx="4419600" cy="2924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763150" y="142253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mysite</a:t>
            </a:r>
            <a:r>
              <a:rPr lang="en-US" dirty="0"/>
              <a:t>&gt;/index.html#/</a:t>
            </a:r>
          </a:p>
        </p:txBody>
      </p:sp>
      <p:sp>
        <p:nvSpPr>
          <p:cNvPr id="8" name="Rectangle 7"/>
          <p:cNvSpPr/>
          <p:nvPr/>
        </p:nvSpPr>
        <p:spPr>
          <a:xfrm>
            <a:off x="1763150" y="1426464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&lt;mysite&gt;/index.html#/searchByTitle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89369" y="1875935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2951" b="-12951"/>
          <a:stretch/>
        </p:blipFill>
        <p:spPr bwMode="auto">
          <a:xfrm>
            <a:off x="6515451" y="1581912"/>
            <a:ext cx="1400961" cy="138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763150" y="1426926"/>
            <a:ext cx="44500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&lt;mysite&gt;/index.html#/</a:t>
            </a:r>
            <a:r>
              <a:rPr lang="en-US" dirty="0" err="1"/>
              <a:t>showDetail</a:t>
            </a:r>
            <a:r>
              <a:rPr lang="en-US" dirty="0"/>
              <a:t>/3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7722" y="2925539"/>
            <a:ext cx="3982499" cy="169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62" y="4811364"/>
            <a:ext cx="419895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8581 0.1347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9011 0.13473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05" y="6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13 -0.0675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7891 -0.07083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5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176 L -0.36054 -0.3479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-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Frameworks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67826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&quot;No&quot; Symbol 4"/>
          <p:cNvSpPr/>
          <p:nvPr/>
        </p:nvSpPr>
        <p:spPr>
          <a:xfrm>
            <a:off x="4824796" y="3654048"/>
            <a:ext cx="2403775" cy="2409868"/>
          </a:xfrm>
          <a:prstGeom prst="noSmoking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7E0EEFB-CEC7-448B-A9B2-6A64F0179F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E48A5D4-4187-4F58-A0FD-FB7688E12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26481EB5-23C6-4DE3-B616-EAE83CBD6C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92426404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925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Router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87191552"/>
              </p:ext>
            </p:extLst>
          </p:nvPr>
        </p:nvGraphicFramePr>
        <p:xfrm>
          <a:off x="1981200" y="1371600"/>
          <a:ext cx="8229600" cy="45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67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SPA</a:t>
            </a:r>
          </a:p>
          <a:p>
            <a:r>
              <a:rPr lang="en-US" dirty="0" smtClean="0"/>
              <a:t>Rule-Based Navigation / Routing</a:t>
            </a:r>
          </a:p>
          <a:p>
            <a:r>
              <a:rPr lang="en-US" dirty="0" smtClean="0"/>
              <a:t>Routing Frameworks</a:t>
            </a:r>
          </a:p>
          <a:p>
            <a:r>
              <a:rPr lang="en-US" dirty="0" smtClean="0"/>
              <a:t>Defining Routes (</a:t>
            </a:r>
            <a:r>
              <a:rPr lang="en-US" dirty="0" err="1" smtClean="0"/>
              <a:t>ngRoute</a:t>
            </a:r>
            <a:r>
              <a:rPr lang="en-US" dirty="0"/>
              <a:t>)</a:t>
            </a:r>
          </a:p>
          <a:p>
            <a:r>
              <a:rPr lang="en-US" dirty="0"/>
              <a:t>Navigating Routes (</a:t>
            </a:r>
            <a:r>
              <a:rPr lang="en-US" dirty="0" err="1"/>
              <a:t>ngRoute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2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ngNewRouter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4112842"/>
              </p:ext>
            </p:extLst>
          </p:nvPr>
        </p:nvGraphicFramePr>
        <p:xfrm>
          <a:off x="1981200" y="13716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784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https://docs.angularjs.org/api/ngRoute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5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 smtClean="0">
                <a:latin typeface="Lucida Console" panose="020B0609040504020204" pitchFamily="49" charset="0"/>
              </a:rPr>
              <a:t>&lt;</a:t>
            </a:r>
            <a:r>
              <a:rPr lang="en-US" sz="3200" dirty="0">
                <a:latin typeface="Lucida Console" panose="020B0609040504020204" pitchFamily="49" charset="0"/>
              </a:rPr>
              <a:t>div class="container"&gt;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   &lt;</a:t>
            </a:r>
            <a:r>
              <a:rPr lang="en-US" sz="3200" dirty="0">
                <a:latin typeface="Lucida Console" panose="020B0609040504020204" pitchFamily="49" charset="0"/>
              </a:rPr>
              <a:t>div ng-view&gt;&lt;/div&gt;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&lt;/</a:t>
            </a:r>
            <a:r>
              <a:rPr lang="en-US" sz="3200" dirty="0">
                <a:latin typeface="Lucida Console" panose="020B0609040504020204" pitchFamily="49" charset="0"/>
              </a:rPr>
              <a:t>div&gt;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3286" y="1860181"/>
            <a:ext cx="1846995" cy="460988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2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113261" y="3385544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b="1" kern="0" dirty="0">
                <a:solidFill>
                  <a:prstClr val="white"/>
                </a:solidFill>
                <a:latin typeface="Myriad Pro"/>
              </a:rPr>
              <a:t>Menu</a:t>
            </a:r>
            <a:endParaRPr lang="en-US" sz="2500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283001" y="289923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List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8102429" y="2245156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 Detail</a:t>
            </a:r>
          </a:p>
        </p:txBody>
      </p:sp>
      <p:sp>
        <p:nvSpPr>
          <p:cNvPr id="16" name="Freeform 15"/>
          <p:cNvSpPr/>
          <p:nvPr/>
        </p:nvSpPr>
        <p:spPr>
          <a:xfrm>
            <a:off x="8102429" y="3747050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8064A2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Movie</a:t>
            </a:r>
            <a:br>
              <a:rPr lang="en-US" sz="2500" kern="0" dirty="0">
                <a:solidFill>
                  <a:prstClr val="white"/>
                </a:solidFill>
                <a:latin typeface="Myriad Pro"/>
              </a:rPr>
            </a:b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Edit</a:t>
            </a:r>
          </a:p>
        </p:txBody>
      </p:sp>
      <p:sp>
        <p:nvSpPr>
          <p:cNvPr id="17" name="Freeform 16"/>
          <p:cNvSpPr/>
          <p:nvPr/>
        </p:nvSpPr>
        <p:spPr>
          <a:xfrm>
            <a:off x="2113261" y="1836172"/>
            <a:ext cx="1580554" cy="790277"/>
          </a:xfrm>
          <a:custGeom>
            <a:avLst/>
            <a:gdLst>
              <a:gd name="connsiteX0" fmla="*/ 0 w 1580554"/>
              <a:gd name="connsiteY0" fmla="*/ 79028 h 790277"/>
              <a:gd name="connsiteX1" fmla="*/ 23147 w 1580554"/>
              <a:gd name="connsiteY1" fmla="*/ 23147 h 790277"/>
              <a:gd name="connsiteX2" fmla="*/ 79028 w 1580554"/>
              <a:gd name="connsiteY2" fmla="*/ 0 h 790277"/>
              <a:gd name="connsiteX3" fmla="*/ 1501526 w 1580554"/>
              <a:gd name="connsiteY3" fmla="*/ 0 h 790277"/>
              <a:gd name="connsiteX4" fmla="*/ 1557407 w 1580554"/>
              <a:gd name="connsiteY4" fmla="*/ 23147 h 790277"/>
              <a:gd name="connsiteX5" fmla="*/ 1580554 w 1580554"/>
              <a:gd name="connsiteY5" fmla="*/ 79028 h 790277"/>
              <a:gd name="connsiteX6" fmla="*/ 1580554 w 1580554"/>
              <a:gd name="connsiteY6" fmla="*/ 711249 h 790277"/>
              <a:gd name="connsiteX7" fmla="*/ 1557407 w 1580554"/>
              <a:gd name="connsiteY7" fmla="*/ 767130 h 790277"/>
              <a:gd name="connsiteX8" fmla="*/ 1501526 w 1580554"/>
              <a:gd name="connsiteY8" fmla="*/ 790277 h 790277"/>
              <a:gd name="connsiteX9" fmla="*/ 79028 w 1580554"/>
              <a:gd name="connsiteY9" fmla="*/ 790277 h 790277"/>
              <a:gd name="connsiteX10" fmla="*/ 23147 w 1580554"/>
              <a:gd name="connsiteY10" fmla="*/ 767130 h 790277"/>
              <a:gd name="connsiteX11" fmla="*/ 0 w 1580554"/>
              <a:gd name="connsiteY11" fmla="*/ 711249 h 790277"/>
              <a:gd name="connsiteX12" fmla="*/ 0 w 1580554"/>
              <a:gd name="connsiteY12" fmla="*/ 79028 h 7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0554" h="790277">
                <a:moveTo>
                  <a:pt x="0" y="79028"/>
                </a:moveTo>
                <a:cubicBezTo>
                  <a:pt x="0" y="58068"/>
                  <a:pt x="8326" y="37967"/>
                  <a:pt x="23147" y="23147"/>
                </a:cubicBezTo>
                <a:cubicBezTo>
                  <a:pt x="37968" y="8326"/>
                  <a:pt x="58069" y="0"/>
                  <a:pt x="79028" y="0"/>
                </a:cubicBezTo>
                <a:lnTo>
                  <a:pt x="1501526" y="0"/>
                </a:lnTo>
                <a:cubicBezTo>
                  <a:pt x="1522486" y="0"/>
                  <a:pt x="1542587" y="8326"/>
                  <a:pt x="1557407" y="23147"/>
                </a:cubicBezTo>
                <a:cubicBezTo>
                  <a:pt x="1572228" y="37968"/>
                  <a:pt x="1580554" y="58069"/>
                  <a:pt x="1580554" y="79028"/>
                </a:cubicBezTo>
                <a:lnTo>
                  <a:pt x="1580554" y="711249"/>
                </a:lnTo>
                <a:cubicBezTo>
                  <a:pt x="1580554" y="732209"/>
                  <a:pt x="1572228" y="752310"/>
                  <a:pt x="1557407" y="767130"/>
                </a:cubicBezTo>
                <a:cubicBezTo>
                  <a:pt x="1542586" y="781951"/>
                  <a:pt x="1522485" y="790277"/>
                  <a:pt x="1501526" y="790277"/>
                </a:cubicBezTo>
                <a:lnTo>
                  <a:pt x="79028" y="790277"/>
                </a:lnTo>
                <a:cubicBezTo>
                  <a:pt x="58068" y="790277"/>
                  <a:pt x="37967" y="781951"/>
                  <a:pt x="23147" y="767130"/>
                </a:cubicBezTo>
                <a:cubicBezTo>
                  <a:pt x="8326" y="752309"/>
                  <a:pt x="0" y="732208"/>
                  <a:pt x="0" y="711249"/>
                </a:cubicBezTo>
                <a:lnTo>
                  <a:pt x="0" y="79028"/>
                </a:lnTo>
                <a:close/>
              </a:path>
            </a:pathLst>
          </a:custGeom>
          <a:solidFill>
            <a:srgbClr val="C0504D"/>
          </a:solidFill>
          <a:ln w="25400" cap="rnd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021" tIns="39021" rIns="39021" bIns="39021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500" kern="0" dirty="0">
                <a:solidFill>
                  <a:prstClr val="white"/>
                </a:solidFill>
                <a:latin typeface="Myriad Pro"/>
              </a:rPr>
              <a:t>Welcome Page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669663" y="3824486"/>
            <a:ext cx="4444409" cy="35087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3680294" y="3314097"/>
            <a:ext cx="1648104" cy="46785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6816956" y="2601742"/>
            <a:ext cx="1318380" cy="64856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27590" y="3282199"/>
            <a:ext cx="1307747" cy="88252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2903538" y="2650021"/>
            <a:ext cx="5316" cy="735522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2063188" y="2741649"/>
            <a:ext cx="553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</a:rPr>
              <a:t>/</a:t>
            </a:r>
            <a:r>
              <a:rPr lang="en-US" dirty="0">
                <a:solidFill>
                  <a:prstClr val="black"/>
                </a:solidFill>
                <a:latin typeface="Myriad Pro"/>
              </a:rPr>
              <a:t> </a:t>
            </a:r>
            <a:endParaRPr lang="en-US" sz="2000" b="1" dirty="0">
              <a:solidFill>
                <a:srgbClr val="C0504D"/>
              </a:solidFill>
              <a:latin typeface="Myriad Pro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303769" y="2927397"/>
            <a:ext cx="19463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searchByTitle</a:t>
            </a:r>
            <a:endParaRPr lang="en-US" sz="2000" b="1" dirty="0"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331443" y="4164311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editMovie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64350" y="2334200"/>
            <a:ext cx="17709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/</a:t>
            </a:r>
            <a:r>
              <a:rPr lang="en-US" sz="2000" dirty="0" err="1">
                <a:latin typeface="Myriad Pro"/>
              </a:rPr>
              <a:t>showDetail</a:t>
            </a:r>
            <a:r>
              <a:rPr lang="en-US" sz="2000" dirty="0">
                <a:latin typeface="Myriad Pro"/>
              </a:rPr>
              <a:t>/3</a:t>
            </a:r>
            <a:endParaRPr lang="en-US" sz="2000" b="1" dirty="0">
              <a:latin typeface="Myriad Pro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8842787" y="3035433"/>
            <a:ext cx="10757" cy="711617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ysClr val="window" lastClr="FFFFFF"/>
              </a:gs>
            </a:gsLst>
            <a:lin ang="5400000" scaled="1"/>
          </a:gradFill>
          <a:ln w="28575" cap="flat" cmpd="sng" algn="ctr">
            <a:solidFill>
              <a:srgbClr val="8064A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7771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app.js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4675" y="1280159"/>
            <a:ext cx="10387172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</a:t>
            </a:r>
            <a:r>
              <a:rPr lang="en-US" dirty="0" err="1">
                <a:latin typeface="Lucida Console" panose="020B0609040504020204" pitchFamily="49" charset="0"/>
              </a:rPr>
              <a:t>angular.module</a:t>
            </a:r>
            <a:r>
              <a:rPr lang="en-US" dirty="0">
                <a:latin typeface="Lucida Console" panose="020B0609040504020204" pitchFamily="49" charset="0"/>
              </a:rPr>
              <a:t>("movieHunter", ["</a:t>
            </a:r>
            <a:r>
              <a:rPr lang="en-US" dirty="0" err="1">
                <a:latin typeface="Lucida Console" panose="020B0609040504020204" pitchFamily="49" charset="0"/>
              </a:rPr>
              <a:t>ngRoute</a:t>
            </a:r>
            <a:r>
              <a:rPr lang="en-US" dirty="0">
                <a:latin typeface="Lucida Console" panose="020B0609040504020204" pitchFamily="49" charset="0"/>
              </a:rPr>
              <a:t>"]);</a:t>
            </a:r>
          </a:p>
          <a:p>
            <a:endParaRPr lang="en-US" dirty="0" smtClean="0"/>
          </a:p>
          <a:p>
            <a:r>
              <a:rPr lang="en-US" dirty="0" err="1" smtClean="0">
                <a:latin typeface="Lucida Console" panose="020B0609040504020204" pitchFamily="49" charset="0"/>
              </a:rPr>
              <a:t>app.config</a:t>
            </a:r>
            <a:r>
              <a:rPr lang="en-US" dirty="0">
                <a:latin typeface="Lucida Console" panose="020B0609040504020204" pitchFamily="49" charset="0"/>
              </a:rPr>
              <a:t>(['$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',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smtClean="0">
                <a:latin typeface="Lucida Console" panose="020B0609040504020204" pitchFamily="49" charset="0"/>
              </a:rPr>
              <a:t>function </a:t>
            </a:r>
            <a:r>
              <a:rPr lang="en-US" dirty="0">
                <a:latin typeface="Lucida Console" panose="020B0609040504020204" pitchFamily="49" charset="0"/>
              </a:rPr>
              <a:t>($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$</a:t>
            </a:r>
            <a:r>
              <a:rPr lang="en-US" dirty="0" err="1">
                <a:latin typeface="Lucida Console" panose="020B0609040504020204" pitchFamily="49" charset="0"/>
              </a:rPr>
              <a:t>routeProvider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        .when("/",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"app/welcomeView.html"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searchByTitle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"app/movies/movieListView.html",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MovieListCtrl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.when("/</a:t>
            </a:r>
            <a:r>
              <a:rPr lang="en-US" dirty="0" err="1">
                <a:latin typeface="Lucida Console" panose="020B0609040504020204" pitchFamily="49" charset="0"/>
              </a:rPr>
              <a:t>showDetail</a:t>
            </a:r>
            <a:r>
              <a:rPr lang="en-US" dirty="0">
                <a:latin typeface="Lucida Console" panose="020B0609040504020204" pitchFamily="49" charset="0"/>
              </a:rPr>
              <a:t>/:</a:t>
            </a:r>
            <a:r>
              <a:rPr lang="en-US" dirty="0" err="1">
                <a:latin typeface="Lucida Console" panose="020B0609040504020204" pitchFamily="49" charset="0"/>
              </a:rPr>
              <a:t>movieId</a:t>
            </a:r>
            <a:r>
              <a:rPr lang="en-US" dirty="0">
                <a:latin typeface="Lucida Console" panose="020B0609040504020204" pitchFamily="49" charset="0"/>
              </a:rPr>
              <a:t>",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</a:t>
            </a:r>
            <a:r>
              <a:rPr lang="en-US" dirty="0" err="1">
                <a:latin typeface="Lucida Console" panose="020B0609040504020204" pitchFamily="49" charset="0"/>
              </a:rPr>
              <a:t>templateUrl</a:t>
            </a:r>
            <a:r>
              <a:rPr lang="en-US" dirty="0">
                <a:latin typeface="Lucida Console" panose="020B0609040504020204" pitchFamily="49" charset="0"/>
              </a:rPr>
              <a:t>: "app/movies/movieDetailView.html",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controller: "</a:t>
            </a:r>
            <a:r>
              <a:rPr lang="en-US" dirty="0" err="1">
                <a:latin typeface="Lucida Console" panose="020B0609040504020204" pitchFamily="49" charset="0"/>
              </a:rPr>
              <a:t>MovieDetailCtrl</a:t>
            </a:r>
            <a:r>
              <a:rPr lang="en-US" dirty="0">
                <a:latin typeface="Lucida Console" panose="020B0609040504020204" pitchFamily="49" charset="0"/>
              </a:rPr>
              <a:t> as </a:t>
            </a:r>
            <a:r>
              <a:rPr lang="en-US" dirty="0" err="1">
                <a:latin typeface="Lucida Console" panose="020B0609040504020204" pitchFamily="49" charset="0"/>
              </a:rPr>
              <a:t>vm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.otherwise("/");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smtClean="0">
                <a:latin typeface="Lucida Console" panose="020B0609040504020204" pitchFamily="49" charset="0"/>
              </a:rPr>
              <a:t>}]);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4196" y="1830036"/>
            <a:ext cx="3917879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79954" y="2695698"/>
            <a:ext cx="5533066" cy="81936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79953" y="3525432"/>
            <a:ext cx="6796253" cy="1082589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74080" y="4608021"/>
            <a:ext cx="7089803" cy="109295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79953" y="5678197"/>
            <a:ext cx="2285900" cy="405872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16415" y="1297291"/>
            <a:ext cx="1577262" cy="352227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8" grpId="1" animBg="1"/>
      <p:bldP spid="9" grpId="0" animBg="1"/>
      <p:bldP spid="9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Anchor tags</a:t>
            </a:r>
          </a:p>
          <a:p>
            <a:pPr lvl="1"/>
            <a:r>
              <a:rPr lang="en-US" dirty="0" smtClean="0"/>
              <a:t>Link to the appropriate route</a:t>
            </a:r>
          </a:p>
          <a:p>
            <a:pPr marL="297129" lvl="1" indent="0">
              <a:buNone/>
            </a:pP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&lt;a ng-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href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="#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"&gt;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r>
              <a:rPr lang="en-US" dirty="0" smtClean="0"/>
              <a:t>$location service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$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location.path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("/</a:t>
            </a:r>
            <a:r>
              <a:rPr lang="en-US" sz="2800" dirty="0" err="1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searchByTitle</a:t>
            </a:r>
            <a:r>
              <a:rPr lang="en-US" sz="2800" dirty="0">
                <a:solidFill>
                  <a:srgbClr val="F26722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");</a:t>
            </a:r>
            <a:endParaRPr lang="en-US" sz="2800" dirty="0" smtClean="0">
              <a:solidFill>
                <a:srgbClr val="F26722"/>
              </a:solidFill>
              <a:latin typeface="Lucida Console" panose="020B060904050402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Routes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7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latin typeface="Lucida Console" panose="020B0609040504020204" pitchFamily="49" charset="0"/>
              </a:rPr>
              <a:t>&lt;</a:t>
            </a:r>
            <a:r>
              <a:rPr lang="en-US" sz="2400" dirty="0">
                <a:latin typeface="Lucida Console" panose="020B0609040504020204" pitchFamily="49" charset="0"/>
              </a:rPr>
              <a:t>div class="</a:t>
            </a:r>
            <a:r>
              <a:rPr lang="en-US" sz="2400" dirty="0" err="1">
                <a:latin typeface="Lucida Console" panose="020B0609040504020204" pitchFamily="49" charset="0"/>
              </a:rPr>
              <a:t>navbar</a:t>
            </a:r>
            <a:r>
              <a:rPr lang="en-US" sz="2400" dirty="0">
                <a:latin typeface="Lucida Console" panose="020B0609040504020204" pitchFamily="49" charset="0"/>
              </a:rPr>
              <a:t>-collapse collapse"&gt;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nav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navbar-nav</a:t>
            </a:r>
            <a:r>
              <a:rPr lang="en-US" sz="2400" dirty="0">
                <a:latin typeface="Lucida Console" panose="020B0609040504020204" pitchFamily="49" charset="0"/>
              </a:rPr>
              <a:t>"&gt;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  &lt;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  &lt;</a:t>
            </a:r>
            <a:r>
              <a:rPr lang="en-US" sz="2400" dirty="0">
                <a:latin typeface="Lucida Console" panose="020B0609040504020204" pitchFamily="49" charset="0"/>
              </a:rPr>
              <a:t>a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"&gt;Search by Title&lt;/a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  &lt;/</a:t>
            </a:r>
            <a:r>
              <a:rPr lang="en-US" sz="2400" dirty="0">
                <a:latin typeface="Lucida Console" panose="020B0609040504020204" pitchFamily="49" charset="0"/>
              </a:rPr>
              <a:t>li</a:t>
            </a:r>
            <a:r>
              <a:rPr lang="en-US" sz="2400" dirty="0" smtClean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  &lt;/</a:t>
            </a:r>
            <a:r>
              <a:rPr lang="en-US" sz="2400" dirty="0" err="1">
                <a:latin typeface="Lucida Console" panose="020B0609040504020204" pitchFamily="49" charset="0"/>
              </a:rPr>
              <a:t>ul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 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2530" y="2352906"/>
            <a:ext cx="4536690" cy="49823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51763" y="3525520"/>
            <a:ext cx="4926735" cy="343954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0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ngRoute</a:t>
            </a:r>
            <a:r>
              <a:rPr lang="en-US" dirty="0" smtClean="0"/>
              <a:t>: movieDetailView.html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990" y="1280159"/>
            <a:ext cx="11519209" cy="53597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Lucida Console" panose="020B0609040504020204" pitchFamily="49" charset="0"/>
              </a:rPr>
              <a:t>&lt;div class="panel-footer"&gt;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&lt;a class="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btn</a:t>
            </a:r>
            <a:r>
              <a:rPr lang="en-US" sz="2400" dirty="0">
                <a:latin typeface="Lucida Console" panose="020B0609040504020204" pitchFamily="49" charset="0"/>
              </a:rPr>
              <a:t>-default"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ng-</a:t>
            </a:r>
            <a:r>
              <a:rPr lang="en-US" sz="2400" dirty="0" err="1">
                <a:latin typeface="Lucida Console" panose="020B0609040504020204" pitchFamily="49" charset="0"/>
              </a:rPr>
              <a:t>href</a:t>
            </a:r>
            <a:r>
              <a:rPr lang="en-US" sz="2400" dirty="0">
                <a:latin typeface="Lucida Console" panose="020B0609040504020204" pitchFamily="49" charset="0"/>
              </a:rPr>
              <a:t>="#</a:t>
            </a:r>
            <a:r>
              <a:rPr lang="en-US" sz="2400" dirty="0" err="1">
                <a:latin typeface="Lucida Console" panose="020B0609040504020204" pitchFamily="49" charset="0"/>
              </a:rPr>
              <a:t>searchByTitle</a:t>
            </a:r>
            <a:r>
              <a:rPr lang="en-US" sz="2400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style="width:80px"&gt;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&lt;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 class="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glyphicon</a:t>
            </a:r>
            <a:r>
              <a:rPr lang="en-US" sz="2400" dirty="0">
                <a:latin typeface="Lucida Console" panose="020B0609040504020204" pitchFamily="49" charset="0"/>
              </a:rPr>
              <a:t>-chevron-left"&gt;&lt;/</a:t>
            </a:r>
            <a:r>
              <a:rPr lang="en-US" sz="2400" dirty="0" err="1">
                <a:latin typeface="Lucida Console" panose="020B0609040504020204" pitchFamily="49" charset="0"/>
              </a:rPr>
              <a:t>i</a:t>
            </a:r>
            <a:r>
              <a:rPr lang="en-US" sz="24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Back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&lt;/a&gt;</a:t>
            </a:r>
          </a:p>
          <a:p>
            <a:r>
              <a:rPr lang="en-US" sz="2400" dirty="0" smtClean="0">
                <a:latin typeface="Lucida Console" panose="020B0609040504020204" pitchFamily="49" charset="0"/>
              </a:rPr>
              <a:t>&lt;/</a:t>
            </a:r>
            <a:r>
              <a:rPr lang="en-US" sz="2400" dirty="0">
                <a:latin typeface="Lucida Console" panose="020B0609040504020204" pitchFamily="49" charset="0"/>
              </a:rPr>
              <a:t>div&gt;</a:t>
            </a:r>
            <a:endParaRPr 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1808" y="2018370"/>
            <a:ext cx="4536690" cy="463573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6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30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17569" y="1758184"/>
            <a:ext cx="8228506" cy="4628101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</a:t>
            </a:r>
            <a:r>
              <a:rPr lang="en-US" dirty="0" smtClean="0"/>
              <a:t>script tags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@@@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application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Lab </a:t>
            </a:r>
            <a:r>
              <a:rPr lang="en-US" dirty="0" smtClean="0"/>
              <a:t>3: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JavaScript </a:t>
            </a:r>
            <a:r>
              <a:rPr lang="en-US" dirty="0" smtClean="0"/>
              <a:t>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4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SPA</a:t>
            </a:r>
          </a:p>
          <a:p>
            <a:r>
              <a:rPr lang="en-US" dirty="0" smtClean="0"/>
              <a:t>Rule-Based Navigation / Routing</a:t>
            </a:r>
          </a:p>
          <a:p>
            <a:r>
              <a:rPr lang="en-US" dirty="0" smtClean="0"/>
              <a:t>Routing Frameworks</a:t>
            </a:r>
          </a:p>
          <a:p>
            <a:r>
              <a:rPr lang="en-US" dirty="0" smtClean="0"/>
              <a:t>Defining Routes (</a:t>
            </a:r>
            <a:r>
              <a:rPr lang="en-US" dirty="0" err="1" smtClean="0"/>
              <a:t>ngRoute</a:t>
            </a:r>
            <a:r>
              <a:rPr lang="en-US" dirty="0" smtClean="0"/>
              <a:t>)</a:t>
            </a:r>
          </a:p>
          <a:p>
            <a:r>
              <a:rPr lang="en-US" dirty="0" smtClean="0"/>
              <a:t>Navigating Routes (</a:t>
            </a:r>
            <a:r>
              <a:rPr lang="en-US" dirty="0" err="1" smtClean="0"/>
              <a:t>ngRoute</a:t>
            </a:r>
            <a:r>
              <a:rPr lang="en-US" dirty="0" smtClean="0"/>
              <a:t>)</a:t>
            </a:r>
            <a:endParaRPr lang="en-US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- </a:t>
            </a:r>
            <a:r>
              <a:rPr lang="en-US" dirty="0" smtClean="0"/>
              <a:t>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 smtClean="0">
                <a:latin typeface="Tekton Pro"/>
              </a:rPr>
              <a:t>Data Access</a:t>
            </a:r>
            <a:endParaRPr lang="en-US" sz="7200" dirty="0">
              <a:latin typeface="Tekton Pro"/>
            </a:endParaRPr>
          </a:p>
        </p:txBody>
      </p:sp>
    </p:spTree>
    <p:extLst>
      <p:ext uri="{BB962C8B-B14F-4D97-AF65-F5344CB8AC3E}">
        <p14:creationId xmlns:p14="http://schemas.microsoft.com/office/powerpoint/2010/main" val="207187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b="1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b="1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>
                <a:solidFill>
                  <a:srgbClr val="F26722"/>
                </a:solidFill>
              </a:rPr>
              <a:t> </a:t>
            </a:r>
            <a:r>
              <a:rPr lang="en-US" dirty="0" smtClean="0"/>
              <a:t>proficiency</a:t>
            </a:r>
          </a:p>
          <a:p>
            <a:r>
              <a:rPr lang="en-US" sz="3200" dirty="0" smtClean="0"/>
              <a:t>Doing it, not fully understanding it </a:t>
            </a:r>
            <a:r>
              <a:rPr lang="en-US" sz="3200" dirty="0" smtClean="0"/>
              <a:t>- </a:t>
            </a:r>
            <a:r>
              <a:rPr lang="en-US" sz="3200" b="1" dirty="0" smtClean="0">
                <a:solidFill>
                  <a:srgbClr val="F26722"/>
                </a:solidFill>
              </a:rPr>
              <a:t>working</a:t>
            </a:r>
            <a:r>
              <a:rPr lang="en-US" sz="3200" dirty="0" smtClean="0"/>
              <a:t> proficiency</a:t>
            </a:r>
          </a:p>
          <a:p>
            <a:r>
              <a:rPr lang="en-US" sz="3200" dirty="0" smtClean="0"/>
              <a:t>Been there, done that, can help others</a:t>
            </a:r>
            <a:r>
              <a:rPr lang="en-US" sz="3200" dirty="0" smtClean="0"/>
              <a:t> - </a:t>
            </a:r>
            <a:r>
              <a:rPr lang="en-US" sz="3200" b="1" dirty="0" smtClean="0">
                <a:solidFill>
                  <a:srgbClr val="F26722"/>
                </a:solidFill>
              </a:rPr>
              <a:t>full</a:t>
            </a:r>
            <a:r>
              <a:rPr lang="en-US" sz="3200" dirty="0" smtClean="0"/>
              <a:t> proficiency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 </a:t>
            </a:r>
            <a:r>
              <a:rPr lang="en-US" dirty="0" smtClean="0"/>
              <a:t>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JavaScript </a:t>
            </a:r>
            <a:r>
              <a:rPr lang="en-US" dirty="0" smtClean="0"/>
              <a:t>Promises</a:t>
            </a:r>
          </a:p>
          <a:p>
            <a:r>
              <a:rPr lang="en-US" dirty="0" smtClean="0"/>
              <a:t>Retrieving Data via HTTP Service</a:t>
            </a:r>
          </a:p>
          <a:p>
            <a:r>
              <a:rPr lang="en-US" dirty="0" smtClean="0"/>
              <a:t>Reusable Code: Building a Service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63552" y="94959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3" y="1926500"/>
            <a:ext cx="3967545" cy="454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983767" y="1478994"/>
            <a:ext cx="38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41613" y="2290301"/>
            <a:ext cx="34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8546199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29922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3.7037E-6 L -0.55973 0.000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900933"/>
            <a:ext cx="253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896" y="949590"/>
            <a:ext cx="239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7" y="227563"/>
            <a:ext cx="752339" cy="752339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2"/>
            <a:ext cx="748183" cy="748183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30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43129" y="1943100"/>
            <a:ext cx="3958649" cy="28803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097895" y="1478994"/>
            <a:ext cx="35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10"/>
            <a:ext cx="3967544" cy="2269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097895" y="2290301"/>
            <a:ext cx="32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90" y="1451457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9" y="4280733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7"/>
            <a:ext cx="1275908" cy="935667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1737914" y="28389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1941114" y="2991332"/>
            <a:ext cx="1589740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1687321" y="14549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1890521" y="1607395"/>
            <a:ext cx="1416424" cy="995083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843128" y="4648201"/>
            <a:ext cx="3958648" cy="1551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721" y="4237098"/>
            <a:ext cx="32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(http://mysite/api/movies)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43130" y="5418627"/>
            <a:ext cx="3958647" cy="8139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367626" y="4959133"/>
            <a:ext cx="32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72871" y="3968601"/>
            <a:ext cx="33727" cy="66532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6" name="Flowchart: Data 35"/>
          <p:cNvSpPr/>
          <p:nvPr/>
        </p:nvSpPr>
        <p:spPr>
          <a:xfrm>
            <a:off x="8541482" y="5796020"/>
            <a:ext cx="1814623" cy="712381"/>
          </a:xfrm>
          <a:prstGeom prst="flowChartInputOutput">
            <a:avLst/>
          </a:prstGeom>
          <a:solidFill>
            <a:srgbClr val="C0504D"/>
          </a:soli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8798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243 -0.19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9043 L -0.56944 -0.1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9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 animBg="1"/>
      <p:bldP spid="36" grpId="1" animBg="1"/>
      <p:bldP spid="36" grpId="2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1" y="1260923"/>
            <a:ext cx="2698102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HTTP Service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0" y="1260923"/>
            <a:ext cx="2647265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HTTP </a:t>
            </a:r>
            <a:r>
              <a:rPr lang="en-US" sz="5400" dirty="0" smtClean="0">
                <a:solidFill>
                  <a:schemeClr val="bg1"/>
                </a:solidFill>
              </a:rPr>
              <a:t>Service</a:t>
            </a:r>
            <a:endParaRPr lang="en-US" sz="54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957011" y="3485396"/>
            <a:ext cx="4093327" cy="28904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21654" y="2887003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Response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61302" y="3548112"/>
            <a:ext cx="708129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Lucida Console" pitchFamily="49" charset="0"/>
              </a:rPr>
              <a:t>[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1,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"2001-12-19T00:00:00"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Fellowship of the Ring"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},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2,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"2002-12-18T00:00:00"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Two Towers"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},</a:t>
            </a:r>
          </a:p>
          <a:p>
            <a:r>
              <a:rPr lang="en-US" sz="1400" dirty="0" smtClean="0">
                <a:latin typeface="Lucida Console" pitchFamily="49" charset="0"/>
              </a:rPr>
              <a:t>   ...</a:t>
            </a:r>
          </a:p>
          <a:p>
            <a:r>
              <a:rPr lang="en-US" sz="1400" dirty="0" smtClean="0">
                <a:latin typeface="Lucida Console" pitchFamily="49" charset="0"/>
              </a:rPr>
              <a:t>]</a:t>
            </a:r>
            <a:endParaRPr lang="en-US" sz="1400" dirty="0">
              <a:latin typeface="Lucida Console" pitchFamily="49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1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 rot="3600000">
            <a:off x="8251661" y="4586240"/>
            <a:ext cx="106009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1" tIns="71188" rIns="106781" bIns="7118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21" name="Freeform 20"/>
          <p:cNvSpPr/>
          <p:nvPr/>
        </p:nvSpPr>
        <p:spPr>
          <a:xfrm rot="18000000">
            <a:off x="6605358" y="4570083"/>
            <a:ext cx="106009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5" name="Freeform 14"/>
          <p:cNvSpPr/>
          <p:nvPr/>
        </p:nvSpPr>
        <p:spPr>
          <a:xfrm rot="13748441">
            <a:off x="6184994" y="2924379"/>
            <a:ext cx="1277090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9" name="Freeform 8"/>
          <p:cNvSpPr/>
          <p:nvPr/>
        </p:nvSpPr>
        <p:spPr>
          <a:xfrm rot="2459981">
            <a:off x="3473742" y="2004656"/>
            <a:ext cx="1181678" cy="371739"/>
          </a:xfrm>
          <a:custGeom>
            <a:avLst/>
            <a:gdLst>
              <a:gd name="connsiteX0" fmla="*/ 0 w 1106851"/>
              <a:gd name="connsiteY0" fmla="*/ 185870 h 371739"/>
              <a:gd name="connsiteX1" fmla="*/ 185870 w 1106851"/>
              <a:gd name="connsiteY1" fmla="*/ 0 h 371739"/>
              <a:gd name="connsiteX2" fmla="*/ 185870 w 1106851"/>
              <a:gd name="connsiteY2" fmla="*/ 74348 h 371739"/>
              <a:gd name="connsiteX3" fmla="*/ 920982 w 1106851"/>
              <a:gd name="connsiteY3" fmla="*/ 74348 h 371739"/>
              <a:gd name="connsiteX4" fmla="*/ 920982 w 1106851"/>
              <a:gd name="connsiteY4" fmla="*/ 0 h 371739"/>
              <a:gd name="connsiteX5" fmla="*/ 1106851 w 1106851"/>
              <a:gd name="connsiteY5" fmla="*/ 185870 h 371739"/>
              <a:gd name="connsiteX6" fmla="*/ 920982 w 1106851"/>
              <a:gd name="connsiteY6" fmla="*/ 371739 h 371739"/>
              <a:gd name="connsiteX7" fmla="*/ 920982 w 1106851"/>
              <a:gd name="connsiteY7" fmla="*/ 297391 h 371739"/>
              <a:gd name="connsiteX8" fmla="*/ 185870 w 1106851"/>
              <a:gd name="connsiteY8" fmla="*/ 297391 h 371739"/>
              <a:gd name="connsiteX9" fmla="*/ 185870 w 1106851"/>
              <a:gd name="connsiteY9" fmla="*/ 371739 h 371739"/>
              <a:gd name="connsiteX10" fmla="*/ 0 w 1106851"/>
              <a:gd name="connsiteY10" fmla="*/ 185870 h 3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51" h="371739">
                <a:moveTo>
                  <a:pt x="0" y="185870"/>
                </a:moveTo>
                <a:lnTo>
                  <a:pt x="185870" y="0"/>
                </a:lnTo>
                <a:lnTo>
                  <a:pt x="185870" y="74348"/>
                </a:lnTo>
                <a:lnTo>
                  <a:pt x="920982" y="74348"/>
                </a:lnTo>
                <a:lnTo>
                  <a:pt x="920982" y="0"/>
                </a:lnTo>
                <a:lnTo>
                  <a:pt x="1106851" y="185870"/>
                </a:lnTo>
                <a:lnTo>
                  <a:pt x="920982" y="371739"/>
                </a:lnTo>
                <a:lnTo>
                  <a:pt x="920982" y="297391"/>
                </a:lnTo>
                <a:lnTo>
                  <a:pt x="185870" y="297391"/>
                </a:lnTo>
                <a:lnTo>
                  <a:pt x="185870" y="371739"/>
                </a:lnTo>
                <a:lnTo>
                  <a:pt x="0" y="185870"/>
                </a:lnTo>
                <a:close/>
              </a:path>
            </a:pathLst>
          </a:custGeom>
          <a:solidFill>
            <a:srgbClr val="9BBB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22" tIns="74347" rIns="111521" bIns="7434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2" name="Freeform 11"/>
          <p:cNvSpPr/>
          <p:nvPr/>
        </p:nvSpPr>
        <p:spPr>
          <a:xfrm>
            <a:off x="1717006" y="3602297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Return immediately</a:t>
            </a:r>
            <a:endParaRPr lang="en-US" sz="1900" dirty="0"/>
          </a:p>
        </p:txBody>
      </p:sp>
      <p:sp>
        <p:nvSpPr>
          <p:cNvPr id="13" name="Freeform 12"/>
          <p:cNvSpPr/>
          <p:nvPr/>
        </p:nvSpPr>
        <p:spPr>
          <a:xfrm rot="5400000">
            <a:off x="1939973" y="2658071"/>
            <a:ext cx="1555393" cy="371739"/>
          </a:xfrm>
          <a:custGeom>
            <a:avLst/>
            <a:gdLst>
              <a:gd name="connsiteX0" fmla="*/ 0 w 1106851"/>
              <a:gd name="connsiteY0" fmla="*/ 185870 h 371739"/>
              <a:gd name="connsiteX1" fmla="*/ 185870 w 1106851"/>
              <a:gd name="connsiteY1" fmla="*/ 0 h 371739"/>
              <a:gd name="connsiteX2" fmla="*/ 185870 w 1106851"/>
              <a:gd name="connsiteY2" fmla="*/ 74348 h 371739"/>
              <a:gd name="connsiteX3" fmla="*/ 920982 w 1106851"/>
              <a:gd name="connsiteY3" fmla="*/ 74348 h 371739"/>
              <a:gd name="connsiteX4" fmla="*/ 920982 w 1106851"/>
              <a:gd name="connsiteY4" fmla="*/ 0 h 371739"/>
              <a:gd name="connsiteX5" fmla="*/ 1106851 w 1106851"/>
              <a:gd name="connsiteY5" fmla="*/ 185870 h 371739"/>
              <a:gd name="connsiteX6" fmla="*/ 920982 w 1106851"/>
              <a:gd name="connsiteY6" fmla="*/ 371739 h 371739"/>
              <a:gd name="connsiteX7" fmla="*/ 920982 w 1106851"/>
              <a:gd name="connsiteY7" fmla="*/ 297391 h 371739"/>
              <a:gd name="connsiteX8" fmla="*/ 185870 w 1106851"/>
              <a:gd name="connsiteY8" fmla="*/ 297391 h 371739"/>
              <a:gd name="connsiteX9" fmla="*/ 185870 w 1106851"/>
              <a:gd name="connsiteY9" fmla="*/ 371739 h 371739"/>
              <a:gd name="connsiteX10" fmla="*/ 0 w 1106851"/>
              <a:gd name="connsiteY10" fmla="*/ 185870 h 3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51" h="371739">
                <a:moveTo>
                  <a:pt x="0" y="185870"/>
                </a:moveTo>
                <a:lnTo>
                  <a:pt x="185870" y="0"/>
                </a:lnTo>
                <a:lnTo>
                  <a:pt x="185870" y="74348"/>
                </a:lnTo>
                <a:lnTo>
                  <a:pt x="920982" y="74348"/>
                </a:lnTo>
                <a:lnTo>
                  <a:pt x="920982" y="0"/>
                </a:lnTo>
                <a:lnTo>
                  <a:pt x="1106851" y="185870"/>
                </a:lnTo>
                <a:lnTo>
                  <a:pt x="920982" y="371739"/>
                </a:lnTo>
                <a:lnTo>
                  <a:pt x="920982" y="297391"/>
                </a:lnTo>
                <a:lnTo>
                  <a:pt x="185870" y="297391"/>
                </a:lnTo>
                <a:lnTo>
                  <a:pt x="185870" y="371739"/>
                </a:lnTo>
                <a:lnTo>
                  <a:pt x="0" y="185870"/>
                </a:lnTo>
                <a:close/>
              </a:path>
            </a:pathLst>
          </a:custGeom>
          <a:solidFill>
            <a:srgbClr val="9BBB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21" tIns="74348" rIns="111522" bIns="7434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6" name="Freeform 15"/>
          <p:cNvSpPr/>
          <p:nvPr/>
        </p:nvSpPr>
        <p:spPr>
          <a:xfrm>
            <a:off x="6936939" y="3624868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4F81B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 err="1"/>
              <a:t>When the operation is complete</a:t>
            </a:r>
          </a:p>
        </p:txBody>
      </p:sp>
      <p:sp>
        <p:nvSpPr>
          <p:cNvPr id="18" name="Freeform 17"/>
          <p:cNvSpPr/>
          <p:nvPr/>
        </p:nvSpPr>
        <p:spPr>
          <a:xfrm>
            <a:off x="8107363" y="5242429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C0504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If the operation fails …</a:t>
            </a:r>
            <a:endParaRPr lang="en-US" sz="1900" dirty="0"/>
          </a:p>
        </p:txBody>
      </p:sp>
      <p:sp>
        <p:nvSpPr>
          <p:cNvPr id="20" name="Freeform 19"/>
          <p:cNvSpPr/>
          <p:nvPr/>
        </p:nvSpPr>
        <p:spPr>
          <a:xfrm>
            <a:off x="5555120" y="5242429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9BBB5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If the operation is successful …</a:t>
            </a:r>
            <a:endParaRPr lang="en-US" sz="1900" dirty="0"/>
          </a:p>
        </p:txBody>
      </p:sp>
      <p:sp>
        <p:nvSpPr>
          <p:cNvPr id="8" name="Freeform 7"/>
          <p:cNvSpPr/>
          <p:nvPr/>
        </p:nvSpPr>
        <p:spPr>
          <a:xfrm>
            <a:off x="1748427" y="1501715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9BBB5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Launch an asynchronous operation</a:t>
            </a:r>
            <a:endParaRPr lang="en-US" sz="1900" dirty="0"/>
          </a:p>
        </p:txBody>
      </p:sp>
      <p:sp>
        <p:nvSpPr>
          <p:cNvPr id="22" name="Freeform 21"/>
          <p:cNvSpPr/>
          <p:nvPr/>
        </p:nvSpPr>
        <p:spPr>
          <a:xfrm>
            <a:off x="4462035" y="3624868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F7964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As the operation progresses …</a:t>
            </a:r>
            <a:endParaRPr lang="en-US" sz="1900" dirty="0"/>
          </a:p>
        </p:txBody>
      </p:sp>
      <p:sp>
        <p:nvSpPr>
          <p:cNvPr id="23" name="Freeform 22"/>
          <p:cNvSpPr/>
          <p:nvPr/>
        </p:nvSpPr>
        <p:spPr>
          <a:xfrm rot="16200000">
            <a:off x="5039767" y="2866113"/>
            <a:ext cx="112152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/>
          </a:p>
        </p:txBody>
      </p:sp>
      <p:sp>
        <p:nvSpPr>
          <p:cNvPr id="10" name="Freeform 9"/>
          <p:cNvSpPr/>
          <p:nvPr/>
        </p:nvSpPr>
        <p:spPr>
          <a:xfrm>
            <a:off x="4535633" y="1958894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4F81B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 err="1"/>
              <a:t>Async</a:t>
            </a:r>
            <a:r>
              <a:rPr lang="en-US" sz="1900" b="1" dirty="0"/>
              <a:t> Operation</a:t>
            </a:r>
            <a:endParaRPr lang="en-US" sz="1900" dirty="0"/>
          </a:p>
        </p:txBody>
      </p:sp>
      <p:sp>
        <p:nvSpPr>
          <p:cNvPr id="19" name="TextBox 18"/>
          <p:cNvSpPr txBox="1"/>
          <p:nvPr/>
        </p:nvSpPr>
        <p:spPr>
          <a:xfrm>
            <a:off x="4128654" y="1610856"/>
            <a:ext cx="357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3 Callback Functions</a:t>
            </a:r>
            <a:endParaRPr lang="en-US" dirty="0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mtClean="0"/>
              <a:t>JavaScript Promise</a:t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01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15" grpId="0" animBg="1"/>
      <p:bldP spid="9" grpId="0" animBg="1"/>
      <p:bldP spid="12" grpId="0" animBg="1"/>
      <p:bldP spid="13" grpId="0" animBg="1"/>
      <p:bldP spid="16" grpId="0" animBg="1"/>
      <p:bldP spid="18" grpId="0" animBg="1"/>
      <p:bldP spid="20" grpId="0" animBg="1"/>
      <p:bldP spid="8" grpId="0" animBg="1"/>
      <p:bldP spid="22" grpId="0" animBg="1"/>
      <p:bldP spid="23" grpId="0" animBg="1"/>
      <p:bldP spid="10" grpId="0" animBg="1"/>
      <p:bldP spid="1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HTTP Service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38898560"/>
              </p:ext>
            </p:extLst>
          </p:nvPr>
        </p:nvGraphicFramePr>
        <p:xfrm>
          <a:off x="1981200" y="1710813"/>
          <a:ext cx="7467600" cy="44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3892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1B2C3F-C431-4877-A51A-BF1613E2B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11B2C3F-C431-4877-A51A-BF1613E2B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57AE3A-1588-4246-AE56-8762D6A6A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C57AE3A-1588-4246-AE56-8762D6A6A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C2DB95-80E2-498D-986F-95793496A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9C2DB95-80E2-498D-986F-95793496AC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Data Entry Form</a:t>
            </a:r>
          </a:p>
          <a:p>
            <a:r>
              <a:rPr lang="en-US" dirty="0" smtClean="0"/>
              <a:t>Performing Validation</a:t>
            </a:r>
          </a:p>
          <a:p>
            <a:r>
              <a:rPr lang="en-US" dirty="0" smtClean="0"/>
              <a:t>Displaying Validation Messages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6" y="3003797"/>
            <a:ext cx="1729131" cy="17457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Forms &amp;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9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http.get</a:t>
            </a:r>
            <a:r>
              <a:rPr lang="en-US" dirty="0" smtClean="0"/>
              <a:t>("/</a:t>
            </a:r>
            <a:r>
              <a:rPr lang="en-US" dirty="0" err="1" smtClean="0"/>
              <a:t>api</a:t>
            </a:r>
            <a:r>
              <a:rPr lang="en-US" dirty="0" smtClean="0"/>
              <a:t>/movies/")</a:t>
            </a:r>
          </a:p>
          <a:p>
            <a:r>
              <a:rPr lang="en-US" dirty="0" smtClean="0"/>
              <a:t>     .success(function(response) {</a:t>
            </a:r>
          </a:p>
          <a:p>
            <a:r>
              <a:rPr lang="en-US" dirty="0" smtClean="0"/>
              <a:t>	       </a:t>
            </a:r>
            <a:r>
              <a:rPr lang="en-US" dirty="0" err="1" smtClean="0"/>
              <a:t>vm.movies</a:t>
            </a:r>
            <a:r>
              <a:rPr lang="en-US" dirty="0" smtClean="0"/>
              <a:t> = </a:t>
            </a:r>
            <a:r>
              <a:rPr lang="en-US" dirty="0" err="1" smtClean="0"/>
              <a:t>response.data</a:t>
            </a:r>
            <a:r>
              <a:rPr lang="en-US" dirty="0" smtClean="0"/>
              <a:t>;</a:t>
            </a:r>
          </a:p>
          <a:p>
            <a:r>
              <a:rPr lang="en-US" dirty="0" smtClean="0"/>
              <a:t>		});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Built into Angular Core</a:t>
            </a:r>
          </a:p>
          <a:p>
            <a:r>
              <a:rPr lang="en-US" dirty="0" smtClean="0"/>
              <a:t>Facilitates communication with a back-end service </a:t>
            </a:r>
            <a:br>
              <a:rPr lang="en-US" dirty="0" smtClean="0"/>
            </a:br>
            <a:r>
              <a:rPr lang="en-US" dirty="0" smtClean="0"/>
              <a:t>	get, post, put, delete, …</a:t>
            </a:r>
          </a:p>
          <a:p>
            <a:r>
              <a:rPr lang="en-US" dirty="0" smtClean="0"/>
              <a:t>Asynchronous</a:t>
            </a:r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2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617538" y="1774825"/>
            <a:ext cx="10983912" cy="4230688"/>
          </a:xfrm>
        </p:spPr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rgbClr val="F26722"/>
                </a:solidFill>
              </a:rPr>
              <a:t>RE</a:t>
            </a:r>
            <a:r>
              <a:rPr lang="en-US" dirty="0" err="1" smtClean="0"/>
              <a:t>presentational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tate </a:t>
            </a:r>
            <a:r>
              <a:rPr lang="en-US" dirty="0" smtClean="0">
                <a:solidFill>
                  <a:srgbClr val="F26722"/>
                </a:solidFill>
              </a:rPr>
              <a:t>T</a:t>
            </a:r>
            <a:r>
              <a:rPr lang="en-US" dirty="0" smtClean="0"/>
              <a:t>ransfer</a:t>
            </a:r>
          </a:p>
          <a:p>
            <a:r>
              <a:rPr lang="en-US" dirty="0" smtClean="0"/>
              <a:t>Requests and responses involve the transfer of resources</a:t>
            </a:r>
          </a:p>
          <a:p>
            <a:r>
              <a:rPr lang="en-US" dirty="0" smtClean="0"/>
              <a:t>Resources are identified with a URL</a:t>
            </a:r>
          </a:p>
          <a:p>
            <a:pPr lvl="2"/>
            <a:r>
              <a:rPr lang="en-US" dirty="0" smtClean="0">
                <a:solidFill>
                  <a:srgbClr val="F26722"/>
                </a:solidFill>
              </a:rPr>
              <a:t>/</a:t>
            </a:r>
            <a:r>
              <a:rPr lang="en-US" dirty="0" err="1" smtClean="0">
                <a:solidFill>
                  <a:srgbClr val="F26722"/>
                </a:solidFill>
              </a:rPr>
              <a:t>api</a:t>
            </a:r>
            <a:r>
              <a:rPr lang="en-US" dirty="0" smtClean="0">
                <a:solidFill>
                  <a:srgbClr val="F26722"/>
                </a:solidFill>
              </a:rPr>
              <a:t>/movies/</a:t>
            </a:r>
          </a:p>
          <a:p>
            <a:r>
              <a:rPr lang="en-US" dirty="0" smtClean="0"/>
              <a:t>Requests utilize a standard set of HTTP verbs</a:t>
            </a:r>
          </a:p>
          <a:p>
            <a:pPr lvl="2"/>
            <a:r>
              <a:rPr lang="en-US" dirty="0" smtClean="0">
                <a:solidFill>
                  <a:srgbClr val="F26722"/>
                </a:solidFill>
              </a:rPr>
              <a:t>GET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POST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PUT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26722"/>
                </a:solidFill>
              </a:rPr>
              <a:t>DELETE</a:t>
            </a:r>
          </a:p>
          <a:p>
            <a:pPr lvl="0"/>
            <a:r>
              <a:rPr lang="en-US" dirty="0" smtClean="0"/>
              <a:t>And much more!</a:t>
            </a:r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</a:t>
            </a:r>
            <a:r>
              <a:rPr lang="en-US" sz="2400" dirty="0" err="1"/>
              <a:t>movieResource</a:t>
            </a:r>
            <a:r>
              <a:rPr lang="en-US" sz="2400" dirty="0"/>
              <a:t>($resource) {</a:t>
            </a:r>
          </a:p>
          <a:p>
            <a:r>
              <a:rPr lang="en-US" sz="2400" dirty="0"/>
              <a:t>  return $resource("/</a:t>
            </a:r>
            <a:r>
              <a:rPr lang="en-US" sz="2400" dirty="0" err="1"/>
              <a:t>api</a:t>
            </a:r>
            <a:r>
              <a:rPr lang="en-US" sz="2400" dirty="0"/>
              <a:t>/movies/:</a:t>
            </a:r>
            <a:r>
              <a:rPr lang="en-US" sz="2400" dirty="0" err="1"/>
              <a:t>movieId</a:t>
            </a:r>
            <a:r>
              <a:rPr lang="en-US" sz="2400" dirty="0"/>
              <a:t>")</a:t>
            </a:r>
          </a:p>
          <a:p>
            <a:r>
              <a:rPr lang="en-US" sz="2400" dirty="0"/>
              <a:t>        }</a:t>
            </a:r>
          </a:p>
          <a:p>
            <a:endParaRPr lang="en-US" sz="2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Separate Angular component: angular-resource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ngResource</a:t>
            </a:r>
            <a:endParaRPr lang="en-US" dirty="0" smtClean="0"/>
          </a:p>
          <a:p>
            <a:r>
              <a:rPr lang="en-US" dirty="0" smtClean="0"/>
              <a:t>Abstraction on top of $http for calling RESTful services</a:t>
            </a:r>
          </a:p>
          <a:p>
            <a:r>
              <a:rPr lang="en-US" dirty="0" smtClean="0"/>
              <a:t>Requires less code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5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Reusable Data Access Service</a:t>
            </a:r>
            <a:endParaRPr lang="en-US" sz="4800" dirty="0"/>
          </a:p>
        </p:txBody>
      </p:sp>
      <p:sp>
        <p:nvSpPr>
          <p:cNvPr id="35" name="Rectangle 34"/>
          <p:cNvSpPr/>
          <p:nvPr/>
        </p:nvSpPr>
        <p:spPr>
          <a:xfrm>
            <a:off x="6137596" y="1508067"/>
            <a:ext cx="3414789" cy="5147007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module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(common.services)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80043" y="2578950"/>
            <a:ext cx="2784309" cy="3827311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Custom Angular service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(movieResource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416480" y="2945925"/>
            <a:ext cx="1473499" cy="2938175"/>
          </a:xfrm>
          <a:prstGeom prst="rect">
            <a:avLst/>
          </a:prstGeom>
          <a:solidFill>
            <a:srgbClr val="66AEBA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/>
              </a:rPr>
              <a:t>HTTP </a:t>
            </a:r>
            <a:r>
              <a:rPr lang="en-US" sz="2000" kern="0" dirty="0">
                <a:solidFill>
                  <a:srgbClr val="FFFFFF"/>
                </a:solidFill>
                <a:latin typeface="Tekton Pro" panose="020F0403020208020904"/>
              </a:rPr>
              <a:t>Service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21111" y="4139744"/>
            <a:ext cx="2042656" cy="184710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/>
              </a:rPr>
              <a:t>Built in $resource service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5361" y="1756881"/>
            <a:ext cx="5014721" cy="4649379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module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(movieHunter)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692402" y="2917861"/>
            <a:ext cx="2386689" cy="3123348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Angular controller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</a:t>
            </a: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M</a:t>
            </a: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ovieListCtrl</a:t>
            </a: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86735" y="2917861"/>
            <a:ext cx="2021607" cy="3123348"/>
          </a:xfrm>
          <a:prstGeom prst="rect">
            <a:avLst/>
          </a:prstGeom>
          <a:solidFill>
            <a:srgbClr val="9CCB42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View</a:t>
            </a:r>
          </a:p>
          <a:p>
            <a:pPr algn="ctr" defTabSz="914377">
              <a:defRPr/>
            </a:pPr>
            <a:r>
              <a:rPr lang="en-US" sz="2800" kern="0" dirty="0">
                <a:solidFill>
                  <a:srgbClr val="FFFFFF"/>
                </a:solidFill>
                <a:latin typeface="Tekton Pro" panose="020F0403020208020904" pitchFamily="34" charset="0"/>
              </a:rPr>
              <a:t>(movieList View)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877971" y="4369189"/>
            <a:ext cx="1983164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Model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898118" y="5152496"/>
            <a:ext cx="1963017" cy="633984"/>
          </a:xfrm>
          <a:prstGeom prst="roundRect">
            <a:avLst/>
          </a:prstGeom>
          <a:solidFill>
            <a:srgbClr val="4BACC6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sz="3200" kern="0" dirty="0">
                <a:solidFill>
                  <a:srgbClr val="FFFFFF"/>
                </a:solidFill>
                <a:latin typeface="Tekton Pro" pitchFamily="34" charset="0"/>
              </a:rPr>
              <a:t>Methods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145835" y="4600691"/>
            <a:ext cx="869215" cy="12404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>
          <a:xfrm flipV="1">
            <a:off x="4877788" y="4613095"/>
            <a:ext cx="1602255" cy="2798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>
          <a:xfrm>
            <a:off x="8930728" y="4369189"/>
            <a:ext cx="1485752" cy="0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>
          <a:xfrm flipH="1">
            <a:off x="8930728" y="4792060"/>
            <a:ext cx="1522716" cy="10946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>
          <a:xfrm flipH="1">
            <a:off x="4877788" y="4933317"/>
            <a:ext cx="1602256" cy="0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>
          <a:xfrm flipH="1">
            <a:off x="2145835" y="4921126"/>
            <a:ext cx="869215" cy="12191"/>
          </a:xfrm>
          <a:prstGeom prst="straightConnector1">
            <a:avLst/>
          </a:prstGeom>
          <a:noFill/>
          <a:ln w="57150" cap="flat" cmpd="sng" algn="ctr">
            <a:solidFill>
              <a:srgbClr val="F26722"/>
            </a:solidFill>
            <a:prstDash val="solid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267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$resource Methods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50674" y="1417321"/>
            <a:ext cx="4191215" cy="5065673"/>
          </a:xfrm>
          <a:prstGeom prst="rect">
            <a:avLst/>
          </a:prstGeom>
          <a:solidFill>
            <a:srgbClr val="C4BD97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Angular module (</a:t>
            </a:r>
            <a:r>
              <a:rPr lang="en-US" sz="2800" kern="0" dirty="0" err="1">
                <a:solidFill>
                  <a:srgbClr val="FFFFFF"/>
                </a:solidFill>
                <a:latin typeface="Myriad Pro"/>
              </a:rPr>
              <a:t>common.services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77895" y="2342835"/>
            <a:ext cx="3640903" cy="4014216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 err="1">
                <a:solidFill>
                  <a:srgbClr val="FFFFFF"/>
                </a:solidFill>
                <a:latin typeface="Myriad Pro"/>
              </a:rPr>
              <a:t>movieResource</a:t>
            </a: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 service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8539" y="2884450"/>
            <a:ext cx="1423652" cy="3291028"/>
          </a:xfrm>
          <a:prstGeom prst="rect">
            <a:avLst/>
          </a:prstGeom>
          <a:solidFill>
            <a:srgbClr val="66AEBA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HTTP Service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26090" y="2854898"/>
            <a:ext cx="3181531" cy="332058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66AEBA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Myriad Pro"/>
              </a:rPr>
              <a:t>$resource service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Query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Get</a:t>
            </a:r>
          </a:p>
          <a:p>
            <a:pPr algn="ctr">
              <a:spcAft>
                <a:spcPts val="2000"/>
              </a:spcAft>
              <a:defRPr/>
            </a:pPr>
            <a:r>
              <a:rPr lang="en-US" sz="4400" kern="0" dirty="0">
                <a:solidFill>
                  <a:srgbClr val="FFFFFF"/>
                </a:solidFill>
                <a:latin typeface="Myriad Pro"/>
              </a:rPr>
              <a:t>Save</a:t>
            </a:r>
          </a:p>
          <a:p>
            <a:pPr algn="ctr">
              <a:defRPr/>
            </a:pPr>
            <a:endParaRPr lang="en-US" sz="2800" kern="0" dirty="0">
              <a:solidFill>
                <a:srgbClr val="FFFFFF"/>
              </a:solidFill>
              <a:latin typeface="Myriad Pro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595284" y="3588094"/>
            <a:ext cx="4619348" cy="97644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987337" y="3064874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GET Request</a:t>
            </a:r>
            <a:endParaRPr lang="en-US" sz="2800" dirty="0">
              <a:solidFill>
                <a:schemeClr val="accent3"/>
              </a:solidFill>
              <a:latin typeface="Myriad Pro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94554" y="3588095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600428" y="4593559"/>
            <a:ext cx="4614205" cy="58394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5962728" y="412755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GET Request</a:t>
            </a:r>
            <a:endParaRPr lang="en-US" sz="2800" dirty="0">
              <a:solidFill>
                <a:schemeClr val="accent3"/>
              </a:solidFill>
              <a:latin typeface="Myriad Pro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77518" y="4593560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/movies/5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596426" y="5573683"/>
            <a:ext cx="4618206" cy="45720"/>
          </a:xfrm>
          <a:prstGeom prst="straightConnector1">
            <a:avLst/>
          </a:prstGeom>
          <a:noFill/>
          <a:ln w="57150" cap="flat" cmpd="sng" algn="ctr">
            <a:solidFill>
              <a:srgbClr val="C8531F"/>
            </a:solidFill>
            <a:prstDash val="solid"/>
            <a:headEnd type="none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986507" y="5090790"/>
            <a:ext cx="290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Myriad Pro"/>
              </a:rPr>
              <a:t>POST Request</a:t>
            </a:r>
            <a:endParaRPr lang="en-US" sz="2800" dirty="0">
              <a:solidFill>
                <a:schemeClr val="accent3"/>
              </a:solidFill>
              <a:latin typeface="Myriad Pro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86508" y="5573684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 err="1"/>
              <a:t>api</a:t>
            </a:r>
            <a:r>
              <a:rPr lang="en-US" sz="2400" kern="0" dirty="0"/>
              <a:t>/movies</a:t>
            </a:r>
          </a:p>
        </p:txBody>
      </p:sp>
    </p:spTree>
    <p:extLst>
      <p:ext uri="{BB962C8B-B14F-4D97-AF65-F5344CB8AC3E}">
        <p14:creationId xmlns:p14="http://schemas.microsoft.com/office/powerpoint/2010/main" val="163355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7" grpId="0"/>
      <p:bldP spid="2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51" y="3477693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movieResource.query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(function (data) {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 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vm.movies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= data;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});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78542" y="1417320"/>
          <a:ext cx="11333997" cy="1828800"/>
        </p:xfrm>
        <a:graphic>
          <a:graphicData uri="http://schemas.openxmlformats.org/drawingml/2006/table">
            <a:tbl>
              <a:tblPr firstRow="1" bandRow="1"/>
              <a:tblGrid>
                <a:gridCol w="2297751"/>
                <a:gridCol w="1081668"/>
                <a:gridCol w="2185639"/>
                <a:gridCol w="5768939"/>
              </a:tblGrid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Method Name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Verb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Retrieves </a:t>
                      </a:r>
                      <a:r>
                        <a:rPr lang="en-US" baseline="0" dirty="0" smtClean="0"/>
                        <a:t>all of the movies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/movies/5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Retrieves the specified movie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Saves modifications</a:t>
                      </a:r>
                      <a:r>
                        <a:rPr lang="en-US" baseline="0" dirty="0" smtClean="0"/>
                        <a:t> to the movie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57551" y="4931354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movieResource.get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({ 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movieId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: $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routeParams.movieId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},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   function (data)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       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vm.movie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= data;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});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7551" y="1862254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7550" y="2341756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2" grpId="0" animBg="1"/>
      <p:bldP spid="2" grpId="1" animBg="1"/>
      <p:bldP spid="7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51" y="3698169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err="1" smtClean="0">
                <a:solidFill>
                  <a:prstClr val="white"/>
                </a:solidFill>
                <a:latin typeface="Lucida Console" pitchFamily="49" charset="0"/>
              </a:rPr>
              <a:t>vm.movie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.$save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(function (data)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   </a:t>
            </a:r>
            <a:r>
              <a:rPr lang="en-US" sz="2000" kern="0" dirty="0" err="1" smtClean="0">
                <a:solidFill>
                  <a:prstClr val="white"/>
                </a:solidFill>
                <a:latin typeface="Lucida Console" pitchFamily="49" charset="0"/>
              </a:rPr>
              <a:t>vm.message</a:t>
            </a: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= "Save successful.";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});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78542" y="1417320"/>
          <a:ext cx="11333997" cy="1828800"/>
        </p:xfrm>
        <a:graphic>
          <a:graphicData uri="http://schemas.openxmlformats.org/drawingml/2006/table">
            <a:tbl>
              <a:tblPr firstRow="1" bandRow="1"/>
              <a:tblGrid>
                <a:gridCol w="2297751"/>
                <a:gridCol w="1081668"/>
                <a:gridCol w="2185639"/>
                <a:gridCol w="5768939"/>
              </a:tblGrid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Method Name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Verb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Retrieves </a:t>
                      </a:r>
                      <a:r>
                        <a:rPr lang="en-US" baseline="0" dirty="0" smtClean="0"/>
                        <a:t>all of the movies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/movies/5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Retrieves the specified movie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Saves modifications</a:t>
                      </a:r>
                      <a:r>
                        <a:rPr lang="en-US" baseline="0" dirty="0" smtClean="0"/>
                        <a:t> to the movie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57551" y="2803058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Data Access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393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Angular’s fake HTTP backend implementation</a:t>
            </a:r>
          </a:p>
          <a:p>
            <a:r>
              <a:rPr lang="en-US" dirty="0" smtClean="0"/>
              <a:t>Mocks the calls to the Web Service</a:t>
            </a:r>
          </a:p>
          <a:p>
            <a:r>
              <a:rPr lang="en-US" dirty="0" smtClean="0"/>
              <a:t>Returns static data to the application</a:t>
            </a:r>
          </a:p>
          <a:p>
            <a:r>
              <a:rPr lang="en-US" dirty="0" smtClean="0"/>
              <a:t>Two implementations:</a:t>
            </a:r>
          </a:p>
          <a:p>
            <a:pPr lvl="1"/>
            <a:r>
              <a:rPr lang="en-US" dirty="0" err="1" smtClean="0">
                <a:solidFill>
                  <a:srgbClr val="F26722"/>
                </a:solidFill>
              </a:rPr>
              <a:t>ngMock</a:t>
            </a:r>
            <a:r>
              <a:rPr lang="en-US" dirty="0" smtClean="0"/>
              <a:t>: for unit testing applications</a:t>
            </a:r>
          </a:p>
          <a:p>
            <a:pPr lvl="1"/>
            <a:r>
              <a:rPr lang="en-US" dirty="0" smtClean="0">
                <a:solidFill>
                  <a:srgbClr val="F26722"/>
                </a:solidFill>
              </a:rPr>
              <a:t>ngMockE2E</a:t>
            </a:r>
            <a:r>
              <a:rPr lang="en-US" dirty="0" smtClean="0"/>
              <a:t>: for end-to-end testing or backend-less development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>
                <a:solidFill>
                  <a:srgbClr val="F26722"/>
                </a:solidFill>
              </a:rPr>
              <a:t>httpBackend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1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Mocking the Web Server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203807" y="1359054"/>
          <a:ext cx="8229600" cy="5263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366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48B0B1-FC78-44F4-98B4-71572A0E7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448B0B1-FC78-44F4-98B4-71572A0E7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CFDF24-F0A9-44CE-A790-1D4A72F27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D9CFDF24-F0A9-44CE-A790-1D4A72F27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4641BE-45DC-4257-81EB-5CF3C4ACAA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A74641BE-45DC-4257-81EB-5CF3C4ACAA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1C25EA-D878-432A-9560-1A7E2C126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81C25EA-D878-432A-9560-1A7E2C126F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8D2BEE-717A-4861-B6A4-0A03404BF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368D2BEE-717A-4861-B6A4-0A03404BF3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FD646F-233B-428A-8D17-3946494AE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2AFD646F-233B-428A-8D17-3946494AE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B2CEB3-1FFA-4933-B640-D83BBB29A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E8B2CEB3-1FFA-4933-B640-D83BBB29AA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D5FD17-C8E2-4287-B24D-33B91CD13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2D5FD17-C8E2-4287-B24D-33B91CD13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F0C094-D02C-4120-8F66-D31435662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3FF0C094-D02C-4120-8F66-D31435662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93DD8E-22B1-4C26-A0E1-E92C6241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B793DD8E-22B1-4C26-A0E1-E92C624126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AB22A6-DD68-4F74-85A5-5393121D9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C6AB22A6-DD68-4F74-85A5-5393121D98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Pluralsight_PowerPoint_Oct_2014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Pluralsigh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uralsight_PowerPoint_Template_2015.pptx" id="{08EE27A6-D1F8-4BF2-BDB6-68B13278DA73}" vid="{FF5B2263-AFCB-4834-8A90-3E82779AAE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4648</Words>
  <Application>Microsoft Office PowerPoint</Application>
  <PresentationFormat>Widescreen</PresentationFormat>
  <Paragraphs>1041</Paragraphs>
  <Slides>106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20" baseType="lpstr">
      <vt:lpstr>Arial</vt:lpstr>
      <vt:lpstr>Calibri</vt:lpstr>
      <vt:lpstr>Consolas</vt:lpstr>
      <vt:lpstr>Gadugi</vt:lpstr>
      <vt:lpstr>Helvetica Light</vt:lpstr>
      <vt:lpstr>Lucida Console</vt:lpstr>
      <vt:lpstr>Lucida Grande</vt:lpstr>
      <vt:lpstr>Myriad Pro</vt:lpstr>
      <vt:lpstr>Myriad Pro Light</vt:lpstr>
      <vt:lpstr>Segoe UI</vt:lpstr>
      <vt:lpstr>Tahoma</vt:lpstr>
      <vt:lpstr>Tekton Pro</vt:lpstr>
      <vt:lpstr>Wingdings</vt:lpstr>
      <vt:lpstr>Pluralsight_PowerPoint_Oct_2014</vt:lpstr>
      <vt:lpstr>Angular Line of Business Apps Hands On</vt:lpstr>
      <vt:lpstr>Deborah Kurata</vt:lpstr>
      <vt:lpstr>Jerry Kurata</vt:lpstr>
      <vt:lpstr>PowerPoint Presentation</vt:lpstr>
      <vt:lpstr>Rate Yourself on Angular</vt:lpstr>
      <vt:lpstr>Overview - Basics</vt:lpstr>
      <vt:lpstr>Overview - Routing</vt:lpstr>
      <vt:lpstr>Overview – Data Access</vt:lpstr>
      <vt:lpstr>Overview – Forms &amp; Validation</vt:lpstr>
      <vt:lpstr>PowerPoint Presentation</vt:lpstr>
      <vt:lpstr>PowerPoint Presentation</vt:lpstr>
      <vt:lpstr>DEMO:  Angular Apps</vt:lpstr>
      <vt:lpstr>PowerPoint Presentation</vt:lpstr>
      <vt:lpstr>PowerPoint Presentation</vt:lpstr>
      <vt:lpstr>DOM</vt:lpstr>
      <vt:lpstr>Why Angular?</vt:lpstr>
      <vt:lpstr>Movie List View</vt:lpstr>
      <vt:lpstr>Directives</vt:lpstr>
      <vt:lpstr>Directives</vt:lpstr>
      <vt:lpstr>One Way Data Binding</vt:lpstr>
      <vt:lpstr>One Way Data Binding</vt:lpstr>
      <vt:lpstr>Two Way Data Binding</vt:lpstr>
      <vt:lpstr>Two Way Data Binding</vt:lpstr>
      <vt:lpstr>Directives and Binding</vt:lpstr>
      <vt:lpstr>Angular Code</vt:lpstr>
      <vt:lpstr>Module</vt:lpstr>
      <vt:lpstr>Angular Module Method</vt:lpstr>
      <vt:lpstr>Angular Main Module</vt:lpstr>
      <vt:lpstr>Angular Main Module</vt:lpstr>
      <vt:lpstr>Angular Main Module - IIFE</vt:lpstr>
      <vt:lpstr>The IIFE JavaScript Pattern</vt:lpstr>
      <vt:lpstr>Module</vt:lpstr>
      <vt:lpstr>Controller</vt:lpstr>
      <vt:lpstr>View, Controller, and $scope</vt:lpstr>
      <vt:lpstr>Angular Controller</vt:lpstr>
      <vt:lpstr>Angular "Controller As" Syntax</vt:lpstr>
      <vt:lpstr>Angular "Controller As" Syntax</vt:lpstr>
      <vt:lpstr>Angular "Controller As" Syntax</vt:lpstr>
      <vt:lpstr>Angular "Controller As" Syntax</vt:lpstr>
      <vt:lpstr>View "Controller As" Syntax</vt:lpstr>
      <vt:lpstr>View "Controller As" Syntax</vt:lpstr>
      <vt:lpstr>View "Controller As" Syntax</vt:lpstr>
      <vt:lpstr>Creating an Angular Project</vt:lpstr>
      <vt:lpstr>Selecting a Template</vt:lpstr>
      <vt:lpstr>Generated Solution</vt:lpstr>
      <vt:lpstr>NuGet Package Manager</vt:lpstr>
      <vt:lpstr>Solution Explorer</vt:lpstr>
      <vt:lpstr>PowerPoint Presentation</vt:lpstr>
      <vt:lpstr>DEMO:  Angular Code So Far</vt:lpstr>
      <vt:lpstr>Hands On Lab 1: Basics</vt:lpstr>
      <vt:lpstr>Bootstrap</vt:lpstr>
      <vt:lpstr>Bootstrap Grid System</vt:lpstr>
      <vt:lpstr>DEMO:  Bootstrap</vt:lpstr>
      <vt:lpstr>Hands On Lab 2: Bootstrap</vt:lpstr>
      <vt:lpstr>Review - Basics</vt:lpstr>
      <vt:lpstr>PowerPoint Presentation</vt:lpstr>
      <vt:lpstr>Rate Yourself on Routing</vt:lpstr>
      <vt:lpstr>Overview - Routing</vt:lpstr>
      <vt:lpstr>Demo:  Angular in Action </vt:lpstr>
      <vt:lpstr>PowerPoint Presentation</vt:lpstr>
      <vt:lpstr>SPA</vt:lpstr>
      <vt:lpstr>Multiple Views</vt:lpstr>
      <vt:lpstr>Routing</vt:lpstr>
      <vt:lpstr>Site Map</vt:lpstr>
      <vt:lpstr>Routes</vt:lpstr>
      <vt:lpstr>Routing URL Fragments</vt:lpstr>
      <vt:lpstr>Routing Frameworks</vt:lpstr>
      <vt:lpstr>ngRoute</vt:lpstr>
      <vt:lpstr>UI Router</vt:lpstr>
      <vt:lpstr>ngNewRouter</vt:lpstr>
      <vt:lpstr>PowerPoint Presentation</vt:lpstr>
      <vt:lpstr>ngRoute: index.html</vt:lpstr>
      <vt:lpstr>Routes</vt:lpstr>
      <vt:lpstr>ngRoute: app.js</vt:lpstr>
      <vt:lpstr>Navigating Routes</vt:lpstr>
      <vt:lpstr>ngRoute: index.html</vt:lpstr>
      <vt:lpstr>ngRoute: movieDetailView.html</vt:lpstr>
      <vt:lpstr>Demo: Routing</vt:lpstr>
      <vt:lpstr>Hands On Lab 3: Routing</vt:lpstr>
      <vt:lpstr>Review - Routing</vt:lpstr>
      <vt:lpstr>PowerPoint Presentation</vt:lpstr>
      <vt:lpstr>Rate Yourself on Data Access</vt:lpstr>
      <vt:lpstr>Overview – Data Access</vt:lpstr>
      <vt:lpstr>PowerPoint Presentation</vt:lpstr>
      <vt:lpstr>PowerPoint Presentation</vt:lpstr>
      <vt:lpstr>Retrieving Data</vt:lpstr>
      <vt:lpstr>Retrieving Data</vt:lpstr>
      <vt:lpstr>JavaScript Promise </vt:lpstr>
      <vt:lpstr>Calling HTTP Service</vt:lpstr>
      <vt:lpstr>$http</vt:lpstr>
      <vt:lpstr>REST</vt:lpstr>
      <vt:lpstr>$resource</vt:lpstr>
      <vt:lpstr>Reusable Data Access Service</vt:lpstr>
      <vt:lpstr>Built-In $resource Methods</vt:lpstr>
      <vt:lpstr>$resource Methods</vt:lpstr>
      <vt:lpstr>$resource Methods (cont)</vt:lpstr>
      <vt:lpstr>Demo: Data Access</vt:lpstr>
      <vt:lpstr>$httpBackend</vt:lpstr>
      <vt:lpstr>Steps to Mocking the Web Server</vt:lpstr>
      <vt:lpstr>PowerPoint Presentation</vt:lpstr>
      <vt:lpstr>Hands On Lab 4: Data Access</vt:lpstr>
      <vt:lpstr>Review – Data Access</vt:lpstr>
      <vt:lpstr>PowerPoint Presentation</vt:lpstr>
      <vt:lpstr>Review – Forms &amp; Validation</vt:lpstr>
      <vt:lpstr>Take Away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2015-04-07T23:41:08Z</dcterms:created>
  <dcterms:modified xsi:type="dcterms:W3CDTF">2015-06-16T06:18:52Z</dcterms:modified>
</cp:coreProperties>
</file>